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30" r:id="rId3"/>
    <p:sldId id="272" r:id="rId4"/>
    <p:sldId id="277" r:id="rId5"/>
    <p:sldId id="278" r:id="rId6"/>
    <p:sldId id="331" r:id="rId7"/>
    <p:sldId id="280" r:id="rId8"/>
    <p:sldId id="324" r:id="rId9"/>
    <p:sldId id="309" r:id="rId10"/>
    <p:sldId id="310" r:id="rId11"/>
    <p:sldId id="325" r:id="rId12"/>
    <p:sldId id="299" r:id="rId13"/>
    <p:sldId id="305" r:id="rId14"/>
    <p:sldId id="326" r:id="rId15"/>
    <p:sldId id="301" r:id="rId16"/>
    <p:sldId id="327" r:id="rId17"/>
    <p:sldId id="319" r:id="rId18"/>
    <p:sldId id="320" r:id="rId19"/>
    <p:sldId id="328" r:id="rId20"/>
    <p:sldId id="321" r:id="rId21"/>
    <p:sldId id="332" r:id="rId22"/>
    <p:sldId id="322" r:id="rId23"/>
    <p:sldId id="333" r:id="rId24"/>
    <p:sldId id="323" r:id="rId25"/>
    <p:sldId id="335" r:id="rId26"/>
    <p:sldId id="313" r:id="rId27"/>
    <p:sldId id="337" r:id="rId28"/>
    <p:sldId id="329" r:id="rId29"/>
    <p:sldId id="295" r:id="rId30"/>
    <p:sldId id="29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B4D89"/>
    <a:srgbClr val="944405"/>
    <a:srgbClr val="99003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E437F0-AC39-DB4B-B70A-CD1479E3BD6C}" v="18" dt="2022-11-10T06:52:10.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0"/>
  </p:normalViewPr>
  <p:slideViewPr>
    <p:cSldViewPr snapToGrid="0">
      <p:cViewPr varScale="1">
        <p:scale>
          <a:sx n="111" d="100"/>
          <a:sy n="111" d="100"/>
        </p:scale>
        <p:origin x="8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bani, Nahid" userId="2d9fa378-6ca7-43e6-97fb-896c7514377d" providerId="ADAL" clId="{B9E437F0-AC39-DB4B-B70A-CD1479E3BD6C}"/>
    <pc:docChg chg="modSld">
      <pc:chgData name="Shabani, Nahid" userId="2d9fa378-6ca7-43e6-97fb-896c7514377d" providerId="ADAL" clId="{B9E437F0-AC39-DB4B-B70A-CD1479E3BD6C}" dt="2022-11-10T06:52:10.276" v="101" actId="1036"/>
      <pc:docMkLst>
        <pc:docMk/>
      </pc:docMkLst>
      <pc:sldChg chg="addSp delSp modSp mod">
        <pc:chgData name="Shabani, Nahid" userId="2d9fa378-6ca7-43e6-97fb-896c7514377d" providerId="ADAL" clId="{B9E437F0-AC39-DB4B-B70A-CD1479E3BD6C}" dt="2022-11-10T06:52:10.276" v="101" actId="1036"/>
        <pc:sldMkLst>
          <pc:docMk/>
          <pc:sldMk cId="916083689" sldId="277"/>
        </pc:sldMkLst>
        <pc:spChg chg="add del mod">
          <ac:chgData name="Shabani, Nahid" userId="2d9fa378-6ca7-43e6-97fb-896c7514377d" providerId="ADAL" clId="{B9E437F0-AC39-DB4B-B70A-CD1479E3BD6C}" dt="2022-11-10T06:52:10.276" v="101" actId="1036"/>
          <ac:spMkLst>
            <pc:docMk/>
            <pc:sldMk cId="916083689" sldId="277"/>
            <ac:spMk id="23" creationId="{29804B33-973A-9999-38AB-8FF520016108}"/>
          </ac:spMkLst>
        </pc:spChg>
      </pc:sldChg>
      <pc:sldChg chg="modSp mod">
        <pc:chgData name="Shabani, Nahid" userId="2d9fa378-6ca7-43e6-97fb-896c7514377d" providerId="ADAL" clId="{B9E437F0-AC39-DB4B-B70A-CD1479E3BD6C}" dt="2022-11-10T06:49:34.038" v="71" actId="2710"/>
        <pc:sldMkLst>
          <pc:docMk/>
          <pc:sldMk cId="3253631541" sldId="278"/>
        </pc:sldMkLst>
        <pc:spChg chg="mod">
          <ac:chgData name="Shabani, Nahid" userId="2d9fa378-6ca7-43e6-97fb-896c7514377d" providerId="ADAL" clId="{B9E437F0-AC39-DB4B-B70A-CD1479E3BD6C}" dt="2022-11-10T06:49:34.038" v="71" actId="2710"/>
          <ac:spMkLst>
            <pc:docMk/>
            <pc:sldMk cId="3253631541" sldId="278"/>
            <ac:spMk id="19" creationId="{BFE43464-DD70-E38D-61E5-AE5D63C8F9E1}"/>
          </ac:spMkLst>
        </pc:spChg>
      </pc:sldChg>
      <pc:sldChg chg="modSp mod">
        <pc:chgData name="Shabani, Nahid" userId="2d9fa378-6ca7-43e6-97fb-896c7514377d" providerId="ADAL" clId="{B9E437F0-AC39-DB4B-B70A-CD1479E3BD6C}" dt="2022-11-10T06:48:58.600" v="66" actId="255"/>
        <pc:sldMkLst>
          <pc:docMk/>
          <pc:sldMk cId="2917001547" sldId="280"/>
        </pc:sldMkLst>
        <pc:spChg chg="mod">
          <ac:chgData name="Shabani, Nahid" userId="2d9fa378-6ca7-43e6-97fb-896c7514377d" providerId="ADAL" clId="{B9E437F0-AC39-DB4B-B70A-CD1479E3BD6C}" dt="2022-11-10T06:48:58.600" v="66" actId="255"/>
          <ac:spMkLst>
            <pc:docMk/>
            <pc:sldMk cId="2917001547" sldId="280"/>
            <ac:spMk id="23" creationId="{D34AC98D-B941-CFFD-1F64-F942BB773E9C}"/>
          </ac:spMkLst>
        </pc:spChg>
      </pc:sldChg>
      <pc:sldChg chg="modSp mod">
        <pc:chgData name="Shabani, Nahid" userId="2d9fa378-6ca7-43e6-97fb-896c7514377d" providerId="ADAL" clId="{B9E437F0-AC39-DB4B-B70A-CD1479E3BD6C}" dt="2022-11-10T06:49:12.092" v="68" actId="255"/>
        <pc:sldMkLst>
          <pc:docMk/>
          <pc:sldMk cId="1658441519" sldId="331"/>
        </pc:sldMkLst>
        <pc:spChg chg="mod">
          <ac:chgData name="Shabani, Nahid" userId="2d9fa378-6ca7-43e6-97fb-896c7514377d" providerId="ADAL" clId="{B9E437F0-AC39-DB4B-B70A-CD1479E3BD6C}" dt="2022-11-10T06:49:12.092" v="68" actId="255"/>
          <ac:spMkLst>
            <pc:docMk/>
            <pc:sldMk cId="1658441519" sldId="331"/>
            <ac:spMk id="19" creationId="{BFE43464-DD70-E38D-61E5-AE5D63C8F9E1}"/>
          </ac:spMkLst>
        </pc:spChg>
      </pc:sldChg>
    </pc:docChg>
  </pc:docChgLst>
  <pc:docChgLst>
    <pc:chgData name="Ayedun, Kehinde" userId="S::kzayedu@ilstu.edu::baf5e043-17fc-4d6a-b025-245d8ffb4efe" providerId="AD" clId="Web-{5F838152-74AC-2610-F78B-AD9381D32FD7}"/>
    <pc:docChg chg="modSld">
      <pc:chgData name="Ayedun, Kehinde" userId="S::kzayedu@ilstu.edu::baf5e043-17fc-4d6a-b025-245d8ffb4efe" providerId="AD" clId="Web-{5F838152-74AC-2610-F78B-AD9381D32FD7}" dt="2022-11-06T18:38:31.040" v="599" actId="20577"/>
      <pc:docMkLst>
        <pc:docMk/>
      </pc:docMkLst>
      <pc:sldChg chg="addSp modSp">
        <pc:chgData name="Ayedun, Kehinde" userId="S::kzayedu@ilstu.edu::baf5e043-17fc-4d6a-b025-245d8ffb4efe" providerId="AD" clId="Web-{5F838152-74AC-2610-F78B-AD9381D32FD7}" dt="2022-11-06T18:22:02.365" v="242" actId="1076"/>
        <pc:sldMkLst>
          <pc:docMk/>
          <pc:sldMk cId="219740404" sldId="309"/>
        </pc:sldMkLst>
        <pc:spChg chg="mod">
          <ac:chgData name="Ayedun, Kehinde" userId="S::kzayedu@ilstu.edu::baf5e043-17fc-4d6a-b025-245d8ffb4efe" providerId="AD" clId="Web-{5F838152-74AC-2610-F78B-AD9381D32FD7}" dt="2022-11-06T18:21:56.833" v="241" actId="20577"/>
          <ac:spMkLst>
            <pc:docMk/>
            <pc:sldMk cId="219740404" sldId="309"/>
            <ac:spMk id="4" creationId="{84FA6F70-FCCF-5457-B486-CF5DD0CF40A2}"/>
          </ac:spMkLst>
        </pc:spChg>
        <pc:picChg chg="add mod">
          <ac:chgData name="Ayedun, Kehinde" userId="S::kzayedu@ilstu.edu::baf5e043-17fc-4d6a-b025-245d8ffb4efe" providerId="AD" clId="Web-{5F838152-74AC-2610-F78B-AD9381D32FD7}" dt="2022-11-06T18:22:02.365" v="242" actId="1076"/>
          <ac:picMkLst>
            <pc:docMk/>
            <pc:sldMk cId="219740404" sldId="309"/>
            <ac:picMk id="3" creationId="{9D3A5744-B988-B1CC-657A-1C02A093E975}"/>
          </ac:picMkLst>
        </pc:picChg>
        <pc:picChg chg="mod">
          <ac:chgData name="Ayedun, Kehinde" userId="S::kzayedu@ilstu.edu::baf5e043-17fc-4d6a-b025-245d8ffb4efe" providerId="AD" clId="Web-{5F838152-74AC-2610-F78B-AD9381D32FD7}" dt="2022-11-06T18:21:08.410" v="217" actId="1076"/>
          <ac:picMkLst>
            <pc:docMk/>
            <pc:sldMk cId="219740404" sldId="309"/>
            <ac:picMk id="28" creationId="{E5389A3D-CDF0-8D43-729F-F90EA8B8E307}"/>
          </ac:picMkLst>
        </pc:picChg>
      </pc:sldChg>
      <pc:sldChg chg="addSp delSp modSp">
        <pc:chgData name="Ayedun, Kehinde" userId="S::kzayedu@ilstu.edu::baf5e043-17fc-4d6a-b025-245d8ffb4efe" providerId="AD" clId="Web-{5F838152-74AC-2610-F78B-AD9381D32FD7}" dt="2022-11-06T18:38:02.711" v="587" actId="20577"/>
        <pc:sldMkLst>
          <pc:docMk/>
          <pc:sldMk cId="833759821" sldId="310"/>
        </pc:sldMkLst>
        <pc:spChg chg="add del mod">
          <ac:chgData name="Ayedun, Kehinde" userId="S::kzayedu@ilstu.edu::baf5e043-17fc-4d6a-b025-245d8ffb4efe" providerId="AD" clId="Web-{5F838152-74AC-2610-F78B-AD9381D32FD7}" dt="2022-11-06T18:13:32.022" v="167"/>
          <ac:spMkLst>
            <pc:docMk/>
            <pc:sldMk cId="833759821" sldId="310"/>
            <ac:spMk id="3" creationId="{58EF649B-B029-438D-D6D8-EE91DC0D6437}"/>
          </ac:spMkLst>
        </pc:spChg>
        <pc:spChg chg="mod">
          <ac:chgData name="Ayedun, Kehinde" userId="S::kzayedu@ilstu.edu::baf5e043-17fc-4d6a-b025-245d8ffb4efe" providerId="AD" clId="Web-{5F838152-74AC-2610-F78B-AD9381D32FD7}" dt="2022-11-06T18:38:02.711" v="587" actId="20577"/>
          <ac:spMkLst>
            <pc:docMk/>
            <pc:sldMk cId="833759821" sldId="310"/>
            <ac:spMk id="23" creationId="{44AF810E-F921-3F2B-2839-55433918654B}"/>
          </ac:spMkLst>
        </pc:spChg>
        <pc:picChg chg="add mod">
          <ac:chgData name="Ayedun, Kehinde" userId="S::kzayedu@ilstu.edu::baf5e043-17fc-4d6a-b025-245d8ffb4efe" providerId="AD" clId="Web-{5F838152-74AC-2610-F78B-AD9381D32FD7}" dt="2022-11-06T18:14:14.820" v="176" actId="1076"/>
          <ac:picMkLst>
            <pc:docMk/>
            <pc:sldMk cId="833759821" sldId="310"/>
            <ac:picMk id="5" creationId="{AE8B98F9-B287-1E09-1494-9414F48F8A22}"/>
          </ac:picMkLst>
        </pc:picChg>
      </pc:sldChg>
      <pc:sldChg chg="modSp">
        <pc:chgData name="Ayedun, Kehinde" userId="S::kzayedu@ilstu.edu::baf5e043-17fc-4d6a-b025-245d8ffb4efe" providerId="AD" clId="Web-{5F838152-74AC-2610-F78B-AD9381D32FD7}" dt="2022-11-06T18:33:51.519" v="556" actId="20577"/>
        <pc:sldMkLst>
          <pc:docMk/>
          <pc:sldMk cId="618831121" sldId="319"/>
        </pc:sldMkLst>
        <pc:spChg chg="mod">
          <ac:chgData name="Ayedun, Kehinde" userId="S::kzayedu@ilstu.edu::baf5e043-17fc-4d6a-b025-245d8ffb4efe" providerId="AD" clId="Web-{5F838152-74AC-2610-F78B-AD9381D32FD7}" dt="2022-11-06T18:33:51.519" v="556" actId="20577"/>
          <ac:spMkLst>
            <pc:docMk/>
            <pc:sldMk cId="618831121" sldId="319"/>
            <ac:spMk id="3" creationId="{1BA58672-DFB7-7F71-B7AF-44EFD445BC2E}"/>
          </ac:spMkLst>
        </pc:spChg>
      </pc:sldChg>
      <pc:sldChg chg="modSp">
        <pc:chgData name="Ayedun, Kehinde" userId="S::kzayedu@ilstu.edu::baf5e043-17fc-4d6a-b025-245d8ffb4efe" providerId="AD" clId="Web-{5F838152-74AC-2610-F78B-AD9381D32FD7}" dt="2022-11-06T18:33:40.284" v="554" actId="20577"/>
        <pc:sldMkLst>
          <pc:docMk/>
          <pc:sldMk cId="1044490824" sldId="320"/>
        </pc:sldMkLst>
        <pc:spChg chg="mod">
          <ac:chgData name="Ayedun, Kehinde" userId="S::kzayedu@ilstu.edu::baf5e043-17fc-4d6a-b025-245d8ffb4efe" providerId="AD" clId="Web-{5F838152-74AC-2610-F78B-AD9381D32FD7}" dt="2022-11-06T18:33:40.284" v="554" actId="20577"/>
          <ac:spMkLst>
            <pc:docMk/>
            <pc:sldMk cId="1044490824" sldId="320"/>
            <ac:spMk id="3" creationId="{D2E04CC5-C3AD-9B1E-9945-C8BFF6B37FB5}"/>
          </ac:spMkLst>
        </pc:spChg>
      </pc:sldChg>
      <pc:sldChg chg="addSp modSp">
        <pc:chgData name="Ayedun, Kehinde" userId="S::kzayedu@ilstu.edu::baf5e043-17fc-4d6a-b025-245d8ffb4efe" providerId="AD" clId="Web-{5F838152-74AC-2610-F78B-AD9381D32FD7}" dt="2022-11-06T18:38:31.040" v="599" actId="20577"/>
        <pc:sldMkLst>
          <pc:docMk/>
          <pc:sldMk cId="1179613504" sldId="322"/>
        </pc:sldMkLst>
        <pc:spChg chg="mod">
          <ac:chgData name="Ayedun, Kehinde" userId="S::kzayedu@ilstu.edu::baf5e043-17fc-4d6a-b025-245d8ffb4efe" providerId="AD" clId="Web-{5F838152-74AC-2610-F78B-AD9381D32FD7}" dt="2022-11-06T18:38:31.040" v="599" actId="20577"/>
          <ac:spMkLst>
            <pc:docMk/>
            <pc:sldMk cId="1179613504" sldId="322"/>
            <ac:spMk id="4" creationId="{495C60CA-F8DD-A118-DF6A-567A6A4EB308}"/>
          </ac:spMkLst>
        </pc:spChg>
        <pc:picChg chg="add mod">
          <ac:chgData name="Ayedun, Kehinde" userId="S::kzayedu@ilstu.edu::baf5e043-17fc-4d6a-b025-245d8ffb4efe" providerId="AD" clId="Web-{5F838152-74AC-2610-F78B-AD9381D32FD7}" dt="2022-11-06T18:35:05.770" v="561" actId="1076"/>
          <ac:picMkLst>
            <pc:docMk/>
            <pc:sldMk cId="1179613504" sldId="322"/>
            <ac:picMk id="3" creationId="{2A45C673-3213-D7E8-4FF9-EA20B4729C00}"/>
          </ac:picMkLst>
        </pc:picChg>
      </pc:sldChg>
    </pc:docChg>
  </pc:docChgLst>
  <pc:docChgLst>
    <pc:chgData name="Loehrke, Emily" userId="S::ekloehr@ilstu.edu::322d1670-6b00-4de4-9182-9ac6bc8bdaa6" providerId="AD" clId="Web-{F9FAAE93-1CC9-E4EC-56F1-E1DB5EB71C5B}"/>
    <pc:docChg chg="addSld delSld modSld">
      <pc:chgData name="Loehrke, Emily" userId="S::ekloehr@ilstu.edu::322d1670-6b00-4de4-9182-9ac6bc8bdaa6" providerId="AD" clId="Web-{F9FAAE93-1CC9-E4EC-56F1-E1DB5EB71C5B}" dt="2022-11-07T02:22:30.988" v="242" actId="20577"/>
      <pc:docMkLst>
        <pc:docMk/>
      </pc:docMkLst>
      <pc:sldChg chg="modSp">
        <pc:chgData name="Loehrke, Emily" userId="S::ekloehr@ilstu.edu::322d1670-6b00-4de4-9182-9ac6bc8bdaa6" providerId="AD" clId="Web-{F9FAAE93-1CC9-E4EC-56F1-E1DB5EB71C5B}" dt="2022-11-07T02:22:16.410" v="238" actId="20577"/>
        <pc:sldMkLst>
          <pc:docMk/>
          <pc:sldMk cId="1187622858" sldId="301"/>
        </pc:sldMkLst>
        <pc:spChg chg="mod">
          <ac:chgData name="Loehrke, Emily" userId="S::ekloehr@ilstu.edu::322d1670-6b00-4de4-9182-9ac6bc8bdaa6" providerId="AD" clId="Web-{F9FAAE93-1CC9-E4EC-56F1-E1DB5EB71C5B}" dt="2022-11-07T02:22:16.410" v="238" actId="20577"/>
          <ac:spMkLst>
            <pc:docMk/>
            <pc:sldMk cId="1187622858" sldId="301"/>
            <ac:spMk id="21" creationId="{5F3B0456-8F21-87C7-5CE0-C915C3303B50}"/>
          </ac:spMkLst>
        </pc:spChg>
      </pc:sldChg>
      <pc:sldChg chg="modSp">
        <pc:chgData name="Loehrke, Emily" userId="S::ekloehr@ilstu.edu::322d1670-6b00-4de4-9182-9ac6bc8bdaa6" providerId="AD" clId="Web-{F9FAAE93-1CC9-E4EC-56F1-E1DB5EB71C5B}" dt="2022-11-07T02:14:19.568" v="217" actId="20577"/>
        <pc:sldMkLst>
          <pc:docMk/>
          <pc:sldMk cId="4061091447" sldId="313"/>
        </pc:sldMkLst>
        <pc:spChg chg="mod">
          <ac:chgData name="Loehrke, Emily" userId="S::ekloehr@ilstu.edu::322d1670-6b00-4de4-9182-9ac6bc8bdaa6" providerId="AD" clId="Web-{F9FAAE93-1CC9-E4EC-56F1-E1DB5EB71C5B}" dt="2022-11-07T02:13:35.425" v="210" actId="1076"/>
          <ac:spMkLst>
            <pc:docMk/>
            <pc:sldMk cId="4061091447" sldId="313"/>
            <ac:spMk id="5" creationId="{0F91D560-88DA-31A5-812A-7A1C4C929A3D}"/>
          </ac:spMkLst>
        </pc:spChg>
        <pc:spChg chg="mod">
          <ac:chgData name="Loehrke, Emily" userId="S::ekloehr@ilstu.edu::322d1670-6b00-4de4-9182-9ac6bc8bdaa6" providerId="AD" clId="Web-{F9FAAE93-1CC9-E4EC-56F1-E1DB5EB71C5B}" dt="2022-11-07T02:11:44.249" v="194" actId="1076"/>
          <ac:spMkLst>
            <pc:docMk/>
            <pc:sldMk cId="4061091447" sldId="313"/>
            <ac:spMk id="7" creationId="{253F9447-1FBB-AED0-150F-32AF86AA5E58}"/>
          </ac:spMkLst>
        </pc:spChg>
        <pc:spChg chg="mod">
          <ac:chgData name="Loehrke, Emily" userId="S::ekloehr@ilstu.edu::322d1670-6b00-4de4-9182-9ac6bc8bdaa6" providerId="AD" clId="Web-{F9FAAE93-1CC9-E4EC-56F1-E1DB5EB71C5B}" dt="2022-11-07T02:11:06.983" v="186" actId="1076"/>
          <ac:spMkLst>
            <pc:docMk/>
            <pc:sldMk cId="4061091447" sldId="313"/>
            <ac:spMk id="12" creationId="{C724063E-C7F1-F884-CB60-3005A1EB0FD4}"/>
          </ac:spMkLst>
        </pc:spChg>
        <pc:spChg chg="mod">
          <ac:chgData name="Loehrke, Emily" userId="S::ekloehr@ilstu.edu::322d1670-6b00-4de4-9182-9ac6bc8bdaa6" providerId="AD" clId="Web-{F9FAAE93-1CC9-E4EC-56F1-E1DB5EB71C5B}" dt="2022-11-07T02:13:42.925" v="211" actId="1076"/>
          <ac:spMkLst>
            <pc:docMk/>
            <pc:sldMk cId="4061091447" sldId="313"/>
            <ac:spMk id="13" creationId="{F9DA6109-BA59-28EB-1D35-83252EEC5AAB}"/>
          </ac:spMkLst>
        </pc:spChg>
        <pc:spChg chg="mod">
          <ac:chgData name="Loehrke, Emily" userId="S::ekloehr@ilstu.edu::322d1670-6b00-4de4-9182-9ac6bc8bdaa6" providerId="AD" clId="Web-{F9FAAE93-1CC9-E4EC-56F1-E1DB5EB71C5B}" dt="2022-11-07T02:12:09.969" v="200" actId="1076"/>
          <ac:spMkLst>
            <pc:docMk/>
            <pc:sldMk cId="4061091447" sldId="313"/>
            <ac:spMk id="14" creationId="{385572FD-2CAB-DDBB-C129-36708AAF65AA}"/>
          </ac:spMkLst>
        </pc:spChg>
        <pc:spChg chg="mod">
          <ac:chgData name="Loehrke, Emily" userId="S::ekloehr@ilstu.edu::322d1670-6b00-4de4-9182-9ac6bc8bdaa6" providerId="AD" clId="Web-{F9FAAE93-1CC9-E4EC-56F1-E1DB5EB71C5B}" dt="2022-11-07T02:11:29.952" v="191" actId="1076"/>
          <ac:spMkLst>
            <pc:docMk/>
            <pc:sldMk cId="4061091447" sldId="313"/>
            <ac:spMk id="16" creationId="{2AE9C164-08D5-7310-FCCA-5C8256F2C8F0}"/>
          </ac:spMkLst>
        </pc:spChg>
        <pc:spChg chg="mod">
          <ac:chgData name="Loehrke, Emily" userId="S::ekloehr@ilstu.edu::322d1670-6b00-4de4-9182-9ac6bc8bdaa6" providerId="AD" clId="Web-{F9FAAE93-1CC9-E4EC-56F1-E1DB5EB71C5B}" dt="2022-11-07T02:13:18.690" v="208" actId="1076"/>
          <ac:spMkLst>
            <pc:docMk/>
            <pc:sldMk cId="4061091447" sldId="313"/>
            <ac:spMk id="17" creationId="{1EDE5DDB-3462-9D34-5A6D-DF988AF362F8}"/>
          </ac:spMkLst>
        </pc:spChg>
        <pc:spChg chg="mod">
          <ac:chgData name="Loehrke, Emily" userId="S::ekloehr@ilstu.edu::322d1670-6b00-4de4-9182-9ac6bc8bdaa6" providerId="AD" clId="Web-{F9FAAE93-1CC9-E4EC-56F1-E1DB5EB71C5B}" dt="2022-11-07T02:14:19.568" v="217" actId="20577"/>
          <ac:spMkLst>
            <pc:docMk/>
            <pc:sldMk cId="4061091447" sldId="313"/>
            <ac:spMk id="22" creationId="{78718287-AB89-DDE3-180E-5EF51317CD4D}"/>
          </ac:spMkLst>
        </pc:spChg>
      </pc:sldChg>
      <pc:sldChg chg="modSp">
        <pc:chgData name="Loehrke, Emily" userId="S::ekloehr@ilstu.edu::322d1670-6b00-4de4-9182-9ac6bc8bdaa6" providerId="AD" clId="Web-{F9FAAE93-1CC9-E4EC-56F1-E1DB5EB71C5B}" dt="2022-11-07T02:22:30.988" v="242" actId="20577"/>
        <pc:sldMkLst>
          <pc:docMk/>
          <pc:sldMk cId="618831121" sldId="319"/>
        </pc:sldMkLst>
        <pc:spChg chg="mod">
          <ac:chgData name="Loehrke, Emily" userId="S::ekloehr@ilstu.edu::322d1670-6b00-4de4-9182-9ac6bc8bdaa6" providerId="AD" clId="Web-{F9FAAE93-1CC9-E4EC-56F1-E1DB5EB71C5B}" dt="2022-11-07T02:22:30.988" v="242" actId="20577"/>
          <ac:spMkLst>
            <pc:docMk/>
            <pc:sldMk cId="618831121" sldId="319"/>
            <ac:spMk id="28" creationId="{1BA58672-DFB7-7F71-B7AF-44EFD445BC2E}"/>
          </ac:spMkLst>
        </pc:spChg>
      </pc:sldChg>
      <pc:sldChg chg="new del">
        <pc:chgData name="Loehrke, Emily" userId="S::ekloehr@ilstu.edu::322d1670-6b00-4de4-9182-9ac6bc8bdaa6" providerId="AD" clId="Web-{F9FAAE93-1CC9-E4EC-56F1-E1DB5EB71C5B}" dt="2022-11-07T02:07:08.116" v="159"/>
        <pc:sldMkLst>
          <pc:docMk/>
          <pc:sldMk cId="243789722" sldId="336"/>
        </pc:sldMkLst>
      </pc:sldChg>
      <pc:sldChg chg="addSp delSp new del">
        <pc:chgData name="Loehrke, Emily" userId="S::ekloehr@ilstu.edu::322d1670-6b00-4de4-9182-9ac6bc8bdaa6" providerId="AD" clId="Web-{F9FAAE93-1CC9-E4EC-56F1-E1DB5EB71C5B}" dt="2022-11-07T02:08:35.338" v="171"/>
        <pc:sldMkLst>
          <pc:docMk/>
          <pc:sldMk cId="1318936123" sldId="336"/>
        </pc:sldMkLst>
        <pc:spChg chg="add">
          <ac:chgData name="Loehrke, Emily" userId="S::ekloehr@ilstu.edu::322d1670-6b00-4de4-9182-9ac6bc8bdaa6" providerId="AD" clId="Web-{F9FAAE93-1CC9-E4EC-56F1-E1DB5EB71C5B}" dt="2022-11-07T02:07:45.336" v="165"/>
          <ac:spMkLst>
            <pc:docMk/>
            <pc:sldMk cId="1318936123" sldId="336"/>
            <ac:spMk id="4" creationId="{F504426E-0B19-E053-37ED-7C81CE41BF8B}"/>
          </ac:spMkLst>
        </pc:spChg>
        <pc:spChg chg="add del">
          <ac:chgData name="Loehrke, Emily" userId="S::ekloehr@ilstu.edu::322d1670-6b00-4de4-9182-9ac6bc8bdaa6" providerId="AD" clId="Web-{F9FAAE93-1CC9-E4EC-56F1-E1DB5EB71C5B}" dt="2022-11-07T02:07:55.727" v="167"/>
          <ac:spMkLst>
            <pc:docMk/>
            <pc:sldMk cId="1318936123" sldId="336"/>
            <ac:spMk id="6" creationId="{15F2A55E-5FCA-BD93-A047-A626FBF14B9B}"/>
          </ac:spMkLst>
        </pc:spChg>
        <pc:spChg chg="add del">
          <ac:chgData name="Loehrke, Emily" userId="S::ekloehr@ilstu.edu::322d1670-6b00-4de4-9182-9ac6bc8bdaa6" providerId="AD" clId="Web-{F9FAAE93-1CC9-E4EC-56F1-E1DB5EB71C5B}" dt="2022-11-07T02:08:00.649" v="169"/>
          <ac:spMkLst>
            <pc:docMk/>
            <pc:sldMk cId="1318936123" sldId="336"/>
            <ac:spMk id="8" creationId="{72CBB1C7-94C8-0935-E3D1-E483A1ADB6F8}"/>
          </ac:spMkLst>
        </pc:spChg>
      </pc:sldChg>
      <pc:sldChg chg="addSp delSp modSp new addAnim">
        <pc:chgData name="Loehrke, Emily" userId="S::ekloehr@ilstu.edu::322d1670-6b00-4de4-9182-9ac6bc8bdaa6" providerId="AD" clId="Web-{F9FAAE93-1CC9-E4EC-56F1-E1DB5EB71C5B}" dt="2022-11-07T02:15:24.257" v="222"/>
        <pc:sldMkLst>
          <pc:docMk/>
          <pc:sldMk cId="2712761" sldId="337"/>
        </pc:sldMkLst>
        <pc:spChg chg="add mod">
          <ac:chgData name="Loehrke, Emily" userId="S::ekloehr@ilstu.edu::322d1670-6b00-4de4-9182-9ac6bc8bdaa6" providerId="AD" clId="Web-{F9FAAE93-1CC9-E4EC-56F1-E1DB5EB71C5B}" dt="2022-11-07T02:14:49.709" v="219" actId="20577"/>
          <ac:spMkLst>
            <pc:docMk/>
            <pc:sldMk cId="2712761" sldId="337"/>
            <ac:spMk id="4" creationId="{37A3274B-52FD-0ECE-F565-C7E8FBF79FF8}"/>
          </ac:spMkLst>
        </pc:spChg>
        <pc:spChg chg="add mod">
          <ac:chgData name="Loehrke, Emily" userId="S::ekloehr@ilstu.edu::322d1670-6b00-4de4-9182-9ac6bc8bdaa6" providerId="AD" clId="Web-{F9FAAE93-1CC9-E4EC-56F1-E1DB5EB71C5B}" dt="2022-11-07T02:10:55.107" v="184" actId="1076"/>
          <ac:spMkLst>
            <pc:docMk/>
            <pc:sldMk cId="2712761" sldId="337"/>
            <ac:spMk id="10" creationId="{D0268E40-E99F-BEE1-0486-287A1C07C38E}"/>
          </ac:spMkLst>
        </pc:spChg>
        <pc:spChg chg="add">
          <ac:chgData name="Loehrke, Emily" userId="S::ekloehr@ilstu.edu::322d1670-6b00-4de4-9182-9ac6bc8bdaa6" providerId="AD" clId="Web-{F9FAAE93-1CC9-E4EC-56F1-E1DB5EB71C5B}" dt="2022-11-07T02:11:10.014" v="187"/>
          <ac:spMkLst>
            <pc:docMk/>
            <pc:sldMk cId="2712761" sldId="337"/>
            <ac:spMk id="12" creationId="{9F0508F5-B2BB-36C7-C4C0-6D3FB8AC8FD0}"/>
          </ac:spMkLst>
        </pc:spChg>
        <pc:spChg chg="add del">
          <ac:chgData name="Loehrke, Emily" userId="S::ekloehr@ilstu.edu::322d1670-6b00-4de4-9182-9ac6bc8bdaa6" providerId="AD" clId="Web-{F9FAAE93-1CC9-E4EC-56F1-E1DB5EB71C5B}" dt="2022-11-07T02:11:21.811" v="189"/>
          <ac:spMkLst>
            <pc:docMk/>
            <pc:sldMk cId="2712761" sldId="337"/>
            <ac:spMk id="14" creationId="{CDFF8F05-EE54-5FE4-CEB5-70CF807DE1C8}"/>
          </ac:spMkLst>
        </pc:spChg>
        <pc:spChg chg="add">
          <ac:chgData name="Loehrke, Emily" userId="S::ekloehr@ilstu.edu::322d1670-6b00-4de4-9182-9ac6bc8bdaa6" providerId="AD" clId="Web-{F9FAAE93-1CC9-E4EC-56F1-E1DB5EB71C5B}" dt="2022-11-07T02:11:33.452" v="192"/>
          <ac:spMkLst>
            <pc:docMk/>
            <pc:sldMk cId="2712761" sldId="337"/>
            <ac:spMk id="16" creationId="{C702059D-C168-9A71-0E8F-EBC9CA900C17}"/>
          </ac:spMkLst>
        </pc:spChg>
        <pc:spChg chg="add">
          <ac:chgData name="Loehrke, Emily" userId="S::ekloehr@ilstu.edu::322d1670-6b00-4de4-9182-9ac6bc8bdaa6" providerId="AD" clId="Web-{F9FAAE93-1CC9-E4EC-56F1-E1DB5EB71C5B}" dt="2022-11-07T02:11:47.312" v="195"/>
          <ac:spMkLst>
            <pc:docMk/>
            <pc:sldMk cId="2712761" sldId="337"/>
            <ac:spMk id="18" creationId="{0E7EECFD-3270-EDF0-8FEC-E95EF8227F5E}"/>
          </ac:spMkLst>
        </pc:spChg>
        <pc:spChg chg="add mod">
          <ac:chgData name="Loehrke, Emily" userId="S::ekloehr@ilstu.edu::322d1670-6b00-4de4-9182-9ac6bc8bdaa6" providerId="AD" clId="Web-{F9FAAE93-1CC9-E4EC-56F1-E1DB5EB71C5B}" dt="2022-11-07T02:12:30.282" v="202" actId="1076"/>
          <ac:spMkLst>
            <pc:docMk/>
            <pc:sldMk cId="2712761" sldId="337"/>
            <ac:spMk id="20" creationId="{7BAE66F5-4712-D682-5460-FAFFED20583E}"/>
          </ac:spMkLst>
        </pc:spChg>
        <pc:spChg chg="add">
          <ac:chgData name="Loehrke, Emily" userId="S::ekloehr@ilstu.edu::322d1670-6b00-4de4-9182-9ac6bc8bdaa6" providerId="AD" clId="Web-{F9FAAE93-1CC9-E4EC-56F1-E1DB5EB71C5B}" dt="2022-11-07T02:12:14.641" v="201"/>
          <ac:spMkLst>
            <pc:docMk/>
            <pc:sldMk cId="2712761" sldId="337"/>
            <ac:spMk id="22" creationId="{89F33F13-E734-96C5-4329-80A23B2823CB}"/>
          </ac:spMkLst>
        </pc:spChg>
        <pc:spChg chg="add mod">
          <ac:chgData name="Loehrke, Emily" userId="S::ekloehr@ilstu.edu::322d1670-6b00-4de4-9182-9ac6bc8bdaa6" providerId="AD" clId="Web-{F9FAAE93-1CC9-E4EC-56F1-E1DB5EB71C5B}" dt="2022-11-07T02:12:54.876" v="205" actId="1076"/>
          <ac:spMkLst>
            <pc:docMk/>
            <pc:sldMk cId="2712761" sldId="337"/>
            <ac:spMk id="24" creationId="{0C7E0569-F236-26C2-9EA3-96709F307292}"/>
          </ac:spMkLst>
        </pc:spChg>
        <pc:spChg chg="add">
          <ac:chgData name="Loehrke, Emily" userId="S::ekloehr@ilstu.edu::322d1670-6b00-4de4-9182-9ac6bc8bdaa6" providerId="AD" clId="Web-{F9FAAE93-1CC9-E4EC-56F1-E1DB5EB71C5B}" dt="2022-11-07T02:15:01.257" v="220"/>
          <ac:spMkLst>
            <pc:docMk/>
            <pc:sldMk cId="2712761" sldId="337"/>
            <ac:spMk id="26" creationId="{6966C687-FB36-88CB-E6D3-18EC55EC78D5}"/>
          </ac:spMkLst>
        </pc:spChg>
        <pc:spChg chg="add">
          <ac:chgData name="Loehrke, Emily" userId="S::ekloehr@ilstu.edu::322d1670-6b00-4de4-9182-9ac6bc8bdaa6" providerId="AD" clId="Web-{F9FAAE93-1CC9-E4EC-56F1-E1DB5EB71C5B}" dt="2022-11-07T02:15:24.257" v="222"/>
          <ac:spMkLst>
            <pc:docMk/>
            <pc:sldMk cId="2712761" sldId="337"/>
            <ac:spMk id="30" creationId="{C17B9453-ED02-A363-1409-646C757DD34F}"/>
          </ac:spMkLst>
        </pc:spChg>
        <pc:picChg chg="add">
          <ac:chgData name="Loehrke, Emily" userId="S::ekloehr@ilstu.edu::322d1670-6b00-4de4-9182-9ac6bc8bdaa6" providerId="AD" clId="Web-{F9FAAE93-1CC9-E4EC-56F1-E1DB5EB71C5B}" dt="2022-11-07T02:09:38.714" v="173"/>
          <ac:picMkLst>
            <pc:docMk/>
            <pc:sldMk cId="2712761" sldId="337"/>
            <ac:picMk id="6" creationId="{8C816DDE-9483-92E2-EC78-D4A0CC93C422}"/>
          </ac:picMkLst>
        </pc:picChg>
        <pc:picChg chg="add del">
          <ac:chgData name="Loehrke, Emily" userId="S::ekloehr@ilstu.edu::322d1670-6b00-4de4-9182-9ac6bc8bdaa6" providerId="AD" clId="Web-{F9FAAE93-1CC9-E4EC-56F1-E1DB5EB71C5B}" dt="2022-11-07T02:10:35.732" v="180"/>
          <ac:picMkLst>
            <pc:docMk/>
            <pc:sldMk cId="2712761" sldId="337"/>
            <ac:picMk id="8" creationId="{CC0F157F-FDDD-975E-AF34-36591CB1B625}"/>
          </ac:picMkLst>
        </pc:picChg>
        <pc:picChg chg="add">
          <ac:chgData name="Loehrke, Emily" userId="S::ekloehr@ilstu.edu::322d1670-6b00-4de4-9182-9ac6bc8bdaa6" providerId="AD" clId="Web-{F9FAAE93-1CC9-E4EC-56F1-E1DB5EB71C5B}" dt="2022-11-07T02:15:10.163" v="221"/>
          <ac:picMkLst>
            <pc:docMk/>
            <pc:sldMk cId="2712761" sldId="337"/>
            <ac:picMk id="28" creationId="{D2820BB2-C992-D665-F555-60E76E7F6753}"/>
          </ac:picMkLst>
        </pc:picChg>
      </pc:sldChg>
      <pc:sldChg chg="new del">
        <pc:chgData name="Loehrke, Emily" userId="S::ekloehr@ilstu.edu::322d1670-6b00-4de4-9182-9ac6bc8bdaa6" providerId="AD" clId="Web-{F9FAAE93-1CC9-E4EC-56F1-E1DB5EB71C5B}" dt="2022-11-07T02:07:34.429" v="163"/>
        <pc:sldMkLst>
          <pc:docMk/>
          <pc:sldMk cId="4050210658" sldId="337"/>
        </pc:sldMkLst>
      </pc:sldChg>
      <pc:sldChg chg="new del">
        <pc:chgData name="Loehrke, Emily" userId="S::ekloehr@ilstu.edu::322d1670-6b00-4de4-9182-9ac6bc8bdaa6" providerId="AD" clId="Web-{F9FAAE93-1CC9-E4EC-56F1-E1DB5EB71C5B}" dt="2022-11-07T02:07:35.570" v="164"/>
        <pc:sldMkLst>
          <pc:docMk/>
          <pc:sldMk cId="2126394499" sldId="338"/>
        </pc:sldMkLst>
      </pc:sldChg>
    </pc:docChg>
  </pc:docChgLst>
  <pc:docChgLst>
    <pc:chgData name="Loehrke, Emily" userId="S::ekloehr@ilstu.edu::322d1670-6b00-4de4-9182-9ac6bc8bdaa6" providerId="AD" clId="Web-{E7C21342-93CB-73A0-5952-3FE35F2FB6DD}"/>
    <pc:docChg chg="modSld">
      <pc:chgData name="Loehrke, Emily" userId="S::ekloehr@ilstu.edu::322d1670-6b00-4de4-9182-9ac6bc8bdaa6" providerId="AD" clId="Web-{E7C21342-93CB-73A0-5952-3FE35F2FB6DD}" dt="2022-11-04T19:43:50.526" v="568" actId="20577"/>
      <pc:docMkLst>
        <pc:docMk/>
      </pc:docMkLst>
      <pc:sldChg chg="modSp">
        <pc:chgData name="Loehrke, Emily" userId="S::ekloehr@ilstu.edu::322d1670-6b00-4de4-9182-9ac6bc8bdaa6" providerId="AD" clId="Web-{E7C21342-93CB-73A0-5952-3FE35F2FB6DD}" dt="2022-11-04T19:43:50.526" v="568" actId="20577"/>
        <pc:sldMkLst>
          <pc:docMk/>
          <pc:sldMk cId="618831121" sldId="319"/>
        </pc:sldMkLst>
        <pc:spChg chg="mod">
          <ac:chgData name="Loehrke, Emily" userId="S::ekloehr@ilstu.edu::322d1670-6b00-4de4-9182-9ac6bc8bdaa6" providerId="AD" clId="Web-{E7C21342-93CB-73A0-5952-3FE35F2FB6DD}" dt="2022-11-04T19:43:50.526" v="568" actId="20577"/>
          <ac:spMkLst>
            <pc:docMk/>
            <pc:sldMk cId="618831121" sldId="319"/>
            <ac:spMk id="3" creationId="{1BA58672-DFB7-7F71-B7AF-44EFD445BC2E}"/>
          </ac:spMkLst>
        </pc:spChg>
      </pc:sldChg>
      <pc:sldChg chg="modSp">
        <pc:chgData name="Loehrke, Emily" userId="S::ekloehr@ilstu.edu::322d1670-6b00-4de4-9182-9ac6bc8bdaa6" providerId="AD" clId="Web-{E7C21342-93CB-73A0-5952-3FE35F2FB6DD}" dt="2022-11-04T19:43:13.337" v="557" actId="20577"/>
        <pc:sldMkLst>
          <pc:docMk/>
          <pc:sldMk cId="1044490824" sldId="320"/>
        </pc:sldMkLst>
        <pc:spChg chg="mod">
          <ac:chgData name="Loehrke, Emily" userId="S::ekloehr@ilstu.edu::322d1670-6b00-4de4-9182-9ac6bc8bdaa6" providerId="AD" clId="Web-{E7C21342-93CB-73A0-5952-3FE35F2FB6DD}" dt="2022-11-04T19:43:13.337" v="557" actId="20577"/>
          <ac:spMkLst>
            <pc:docMk/>
            <pc:sldMk cId="1044490824" sldId="320"/>
            <ac:spMk id="3" creationId="{D2E04CC5-C3AD-9B1E-9945-C8BFF6B37FB5}"/>
          </ac:spMkLst>
        </pc:spChg>
      </pc:sldChg>
    </pc:docChg>
  </pc:docChgLst>
  <pc:docChgLst>
    <pc:chgData name="Krestan, Katie" userId="S::kjkres3@ilstu.edu::50d2f7ed-4808-40dd-976b-20f8989afc46" providerId="AD" clId="Web-{17134C3D-C1BF-F686-3964-D39C1078C330}"/>
    <pc:docChg chg="addSld delSld modSld">
      <pc:chgData name="Krestan, Katie" userId="S::kjkres3@ilstu.edu::50d2f7ed-4808-40dd-976b-20f8989afc46" providerId="AD" clId="Web-{17134C3D-C1BF-F686-3964-D39C1078C330}" dt="2022-11-07T01:36:40.119" v="985" actId="20577"/>
      <pc:docMkLst>
        <pc:docMk/>
      </pc:docMkLst>
      <pc:sldChg chg="modSp">
        <pc:chgData name="Krestan, Katie" userId="S::kjkres3@ilstu.edu::50d2f7ed-4808-40dd-976b-20f8989afc46" providerId="AD" clId="Web-{17134C3D-C1BF-F686-3964-D39C1078C330}" dt="2022-11-06T18:21:52.706" v="271" actId="20577"/>
        <pc:sldMkLst>
          <pc:docMk/>
          <pc:sldMk cId="2186712574" sldId="299"/>
        </pc:sldMkLst>
        <pc:spChg chg="mod">
          <ac:chgData name="Krestan, Katie" userId="S::kjkres3@ilstu.edu::50d2f7ed-4808-40dd-976b-20f8989afc46" providerId="AD" clId="Web-{17134C3D-C1BF-F686-3964-D39C1078C330}" dt="2022-11-06T18:21:52.706" v="271" actId="20577"/>
          <ac:spMkLst>
            <pc:docMk/>
            <pc:sldMk cId="2186712574" sldId="299"/>
            <ac:spMk id="3" creationId="{B6F87E09-35F9-FA74-2242-28BC154D779A}"/>
          </ac:spMkLst>
        </pc:spChg>
        <pc:picChg chg="mod">
          <ac:chgData name="Krestan, Katie" userId="S::kjkres3@ilstu.edu::50d2f7ed-4808-40dd-976b-20f8989afc46" providerId="AD" clId="Web-{17134C3D-C1BF-F686-3964-D39C1078C330}" dt="2022-11-06T18:16:12.865" v="152" actId="1076"/>
          <ac:picMkLst>
            <pc:docMk/>
            <pc:sldMk cId="2186712574" sldId="299"/>
            <ac:picMk id="24" creationId="{85ABC431-3A7C-6D51-044F-C3644E91A5DC}"/>
          </ac:picMkLst>
        </pc:picChg>
      </pc:sldChg>
      <pc:sldChg chg="modSp">
        <pc:chgData name="Krestan, Katie" userId="S::kjkres3@ilstu.edu::50d2f7ed-4808-40dd-976b-20f8989afc46" providerId="AD" clId="Web-{17134C3D-C1BF-F686-3964-D39C1078C330}" dt="2022-11-06T18:35:16.601" v="760" actId="20577"/>
        <pc:sldMkLst>
          <pc:docMk/>
          <pc:sldMk cId="1187622858" sldId="301"/>
        </pc:sldMkLst>
        <pc:spChg chg="mod">
          <ac:chgData name="Krestan, Katie" userId="S::kjkres3@ilstu.edu::50d2f7ed-4808-40dd-976b-20f8989afc46" providerId="AD" clId="Web-{17134C3D-C1BF-F686-3964-D39C1078C330}" dt="2022-11-06T18:35:16.601" v="760" actId="20577"/>
          <ac:spMkLst>
            <pc:docMk/>
            <pc:sldMk cId="1187622858" sldId="301"/>
            <ac:spMk id="3" creationId="{5F3B0456-8F21-87C7-5CE0-C915C3303B50}"/>
          </ac:spMkLst>
        </pc:spChg>
      </pc:sldChg>
      <pc:sldChg chg="modSp">
        <pc:chgData name="Krestan, Katie" userId="S::kjkres3@ilstu.edu::50d2f7ed-4808-40dd-976b-20f8989afc46" providerId="AD" clId="Web-{17134C3D-C1BF-F686-3964-D39C1078C330}" dt="2022-11-06T18:41:18.567" v="898" actId="1076"/>
        <pc:sldMkLst>
          <pc:docMk/>
          <pc:sldMk cId="3614955672" sldId="305"/>
        </pc:sldMkLst>
        <pc:spChg chg="mod">
          <ac:chgData name="Krestan, Katie" userId="S::kjkres3@ilstu.edu::50d2f7ed-4808-40dd-976b-20f8989afc46" providerId="AD" clId="Web-{17134C3D-C1BF-F686-3964-D39C1078C330}" dt="2022-11-06T18:41:09.692" v="895" actId="20577"/>
          <ac:spMkLst>
            <pc:docMk/>
            <pc:sldMk cId="3614955672" sldId="305"/>
            <ac:spMk id="3" creationId="{980ADE30-6DF2-5214-95BC-8E986A5BC036}"/>
          </ac:spMkLst>
        </pc:spChg>
        <pc:picChg chg="mod">
          <ac:chgData name="Krestan, Katie" userId="S::kjkres3@ilstu.edu::50d2f7ed-4808-40dd-976b-20f8989afc46" providerId="AD" clId="Web-{17134C3D-C1BF-F686-3964-D39C1078C330}" dt="2022-11-06T18:41:18.567" v="898" actId="1076"/>
          <ac:picMkLst>
            <pc:docMk/>
            <pc:sldMk cId="3614955672" sldId="305"/>
            <ac:picMk id="23" creationId="{3C3336CF-0908-E25B-DE3A-9C3C3A8E7A9E}"/>
          </ac:picMkLst>
        </pc:picChg>
      </pc:sldChg>
      <pc:sldChg chg="modSp">
        <pc:chgData name="Krestan, Katie" userId="S::kjkres3@ilstu.edu::50d2f7ed-4808-40dd-976b-20f8989afc46" providerId="AD" clId="Web-{17134C3D-C1BF-F686-3964-D39C1078C330}" dt="2022-11-06T18:46:16.141" v="980" actId="20577"/>
        <pc:sldMkLst>
          <pc:docMk/>
          <pc:sldMk cId="1001469313" sldId="321"/>
        </pc:sldMkLst>
        <pc:spChg chg="mod">
          <ac:chgData name="Krestan, Katie" userId="S::kjkres3@ilstu.edu::50d2f7ed-4808-40dd-976b-20f8989afc46" providerId="AD" clId="Web-{17134C3D-C1BF-F686-3964-D39C1078C330}" dt="2022-11-06T18:46:16.141" v="980" actId="20577"/>
          <ac:spMkLst>
            <pc:docMk/>
            <pc:sldMk cId="1001469313" sldId="321"/>
            <ac:spMk id="3" creationId="{1D023F83-C20C-96EB-A3E7-DB9D77A83C71}"/>
          </ac:spMkLst>
        </pc:spChg>
        <pc:picChg chg="mod">
          <ac:chgData name="Krestan, Katie" userId="S::kjkres3@ilstu.edu::50d2f7ed-4808-40dd-976b-20f8989afc46" providerId="AD" clId="Web-{17134C3D-C1BF-F686-3964-D39C1078C330}" dt="2022-11-06T18:41:53.053" v="910" actId="1076"/>
          <ac:picMkLst>
            <pc:docMk/>
            <pc:sldMk cId="1001469313" sldId="321"/>
            <ac:picMk id="34" creationId="{FC736EE9-5CB6-388D-BAA9-76E47A892B26}"/>
          </ac:picMkLst>
        </pc:picChg>
      </pc:sldChg>
      <pc:sldChg chg="modSp add replId">
        <pc:chgData name="Krestan, Katie" userId="S::kjkres3@ilstu.edu::50d2f7ed-4808-40dd-976b-20f8989afc46" providerId="AD" clId="Web-{17134C3D-C1BF-F686-3964-D39C1078C330}" dt="2022-11-07T01:36:40.119" v="985" actId="20577"/>
        <pc:sldMkLst>
          <pc:docMk/>
          <pc:sldMk cId="1445051719" sldId="333"/>
        </pc:sldMkLst>
        <pc:spChg chg="mod">
          <ac:chgData name="Krestan, Katie" userId="S::kjkres3@ilstu.edu::50d2f7ed-4808-40dd-976b-20f8989afc46" providerId="AD" clId="Web-{17134C3D-C1BF-F686-3964-D39C1078C330}" dt="2022-11-07T01:36:40.119" v="985" actId="20577"/>
          <ac:spMkLst>
            <pc:docMk/>
            <pc:sldMk cId="1445051719" sldId="333"/>
            <ac:spMk id="30" creationId="{495C60CA-F8DD-A118-DF6A-567A6A4EB308}"/>
          </ac:spMkLst>
        </pc:spChg>
      </pc:sldChg>
      <pc:sldChg chg="new del">
        <pc:chgData name="Krestan, Katie" userId="S::kjkres3@ilstu.edu::50d2f7ed-4808-40dd-976b-20f8989afc46" providerId="AD" clId="Web-{17134C3D-C1BF-F686-3964-D39C1078C330}" dt="2022-11-07T01:36:27.368" v="982"/>
        <pc:sldMkLst>
          <pc:docMk/>
          <pc:sldMk cId="2970514215" sldId="333"/>
        </pc:sldMkLst>
      </pc:sldChg>
    </pc:docChg>
  </pc:docChgLst>
  <pc:docChgLst>
    <pc:chgData name="Ayedun, Kehinde" userId="S::kzayedu@ilstu.edu::baf5e043-17fc-4d6a-b025-245d8ffb4efe" providerId="AD" clId="Web-{BB7D7B93-49C9-138F-B4CB-803BDB20C3CA}"/>
    <pc:docChg chg="modSld">
      <pc:chgData name="Ayedun, Kehinde" userId="S::kzayedu@ilstu.edu::baf5e043-17fc-4d6a-b025-245d8ffb4efe" providerId="AD" clId="Web-{BB7D7B93-49C9-138F-B4CB-803BDB20C3CA}" dt="2022-11-06T23:43:52.651" v="208" actId="1076"/>
      <pc:docMkLst>
        <pc:docMk/>
      </pc:docMkLst>
      <pc:sldChg chg="modSp">
        <pc:chgData name="Ayedun, Kehinde" userId="S::kzayedu@ilstu.edu::baf5e043-17fc-4d6a-b025-245d8ffb4efe" providerId="AD" clId="Web-{BB7D7B93-49C9-138F-B4CB-803BDB20C3CA}" dt="2022-11-06T23:41:12.551" v="195" actId="20577"/>
        <pc:sldMkLst>
          <pc:docMk/>
          <pc:sldMk cId="2186712574" sldId="299"/>
        </pc:sldMkLst>
        <pc:spChg chg="mod">
          <ac:chgData name="Ayedun, Kehinde" userId="S::kzayedu@ilstu.edu::baf5e043-17fc-4d6a-b025-245d8ffb4efe" providerId="AD" clId="Web-{BB7D7B93-49C9-138F-B4CB-803BDB20C3CA}" dt="2022-11-06T23:41:12.551" v="195" actId="20577"/>
          <ac:spMkLst>
            <pc:docMk/>
            <pc:sldMk cId="2186712574" sldId="299"/>
            <ac:spMk id="3" creationId="{B6F87E09-35F9-FA74-2242-28BC154D779A}"/>
          </ac:spMkLst>
        </pc:spChg>
      </pc:sldChg>
      <pc:sldChg chg="modSp">
        <pc:chgData name="Ayedun, Kehinde" userId="S::kzayedu@ilstu.edu::baf5e043-17fc-4d6a-b025-245d8ffb4efe" providerId="AD" clId="Web-{BB7D7B93-49C9-138F-B4CB-803BDB20C3CA}" dt="2022-11-06T23:41:21.864" v="197" actId="20577"/>
        <pc:sldMkLst>
          <pc:docMk/>
          <pc:sldMk cId="3614955672" sldId="305"/>
        </pc:sldMkLst>
        <pc:spChg chg="mod">
          <ac:chgData name="Ayedun, Kehinde" userId="S::kzayedu@ilstu.edu::baf5e043-17fc-4d6a-b025-245d8ffb4efe" providerId="AD" clId="Web-{BB7D7B93-49C9-138F-B4CB-803BDB20C3CA}" dt="2022-11-06T23:41:21.864" v="197" actId="20577"/>
          <ac:spMkLst>
            <pc:docMk/>
            <pc:sldMk cId="3614955672" sldId="305"/>
            <ac:spMk id="3" creationId="{980ADE30-6DF2-5214-95BC-8E986A5BC036}"/>
          </ac:spMkLst>
        </pc:spChg>
      </pc:sldChg>
      <pc:sldChg chg="modSp">
        <pc:chgData name="Ayedun, Kehinde" userId="S::kzayedu@ilstu.edu::baf5e043-17fc-4d6a-b025-245d8ffb4efe" providerId="AD" clId="Web-{BB7D7B93-49C9-138F-B4CB-803BDB20C3CA}" dt="2022-11-06T23:40:20.080" v="174" actId="20577"/>
        <pc:sldMkLst>
          <pc:docMk/>
          <pc:sldMk cId="219740404" sldId="309"/>
        </pc:sldMkLst>
        <pc:spChg chg="mod">
          <ac:chgData name="Ayedun, Kehinde" userId="S::kzayedu@ilstu.edu::baf5e043-17fc-4d6a-b025-245d8ffb4efe" providerId="AD" clId="Web-{BB7D7B93-49C9-138F-B4CB-803BDB20C3CA}" dt="2022-11-06T23:40:20.080" v="174" actId="20577"/>
          <ac:spMkLst>
            <pc:docMk/>
            <pc:sldMk cId="219740404" sldId="309"/>
            <ac:spMk id="4" creationId="{84FA6F70-FCCF-5457-B486-CF5DD0CF40A2}"/>
          </ac:spMkLst>
        </pc:spChg>
        <pc:picChg chg="mod">
          <ac:chgData name="Ayedun, Kehinde" userId="S::kzayedu@ilstu.edu::baf5e043-17fc-4d6a-b025-245d8ffb4efe" providerId="AD" clId="Web-{BB7D7B93-49C9-138F-B4CB-803BDB20C3CA}" dt="2022-11-06T23:37:55.543" v="156" actId="1076"/>
          <ac:picMkLst>
            <pc:docMk/>
            <pc:sldMk cId="219740404" sldId="309"/>
            <ac:picMk id="28" creationId="{E5389A3D-CDF0-8D43-729F-F90EA8B8E307}"/>
          </ac:picMkLst>
        </pc:picChg>
      </pc:sldChg>
      <pc:sldChg chg="modSp">
        <pc:chgData name="Ayedun, Kehinde" userId="S::kzayedu@ilstu.edu::baf5e043-17fc-4d6a-b025-245d8ffb4efe" providerId="AD" clId="Web-{BB7D7B93-49C9-138F-B4CB-803BDB20C3CA}" dt="2022-11-06T23:43:52.651" v="208" actId="1076"/>
        <pc:sldMkLst>
          <pc:docMk/>
          <pc:sldMk cId="833759821" sldId="310"/>
        </pc:sldMkLst>
        <pc:spChg chg="mod">
          <ac:chgData name="Ayedun, Kehinde" userId="S::kzayedu@ilstu.edu::baf5e043-17fc-4d6a-b025-245d8ffb4efe" providerId="AD" clId="Web-{BB7D7B93-49C9-138F-B4CB-803BDB20C3CA}" dt="2022-11-06T23:43:50.354" v="207" actId="20577"/>
          <ac:spMkLst>
            <pc:docMk/>
            <pc:sldMk cId="833759821" sldId="310"/>
            <ac:spMk id="23" creationId="{44AF810E-F921-3F2B-2839-55433918654B}"/>
          </ac:spMkLst>
        </pc:spChg>
        <pc:picChg chg="mod">
          <ac:chgData name="Ayedun, Kehinde" userId="S::kzayedu@ilstu.edu::baf5e043-17fc-4d6a-b025-245d8ffb4efe" providerId="AD" clId="Web-{BB7D7B93-49C9-138F-B4CB-803BDB20C3CA}" dt="2022-11-06T23:43:52.651" v="208" actId="1076"/>
          <ac:picMkLst>
            <pc:docMk/>
            <pc:sldMk cId="833759821" sldId="310"/>
            <ac:picMk id="24" creationId="{EE83522B-E921-F9E9-6447-E0A529544E83}"/>
          </ac:picMkLst>
        </pc:picChg>
      </pc:sldChg>
    </pc:docChg>
  </pc:docChgLst>
  <pc:docChgLst>
    <pc:chgData name="Shabani, Nahid" userId="2d9fa378-6ca7-43e6-97fb-896c7514377d" providerId="ADAL" clId="{D586C759-98EA-4692-A3D1-AAE7465315BD}"/>
    <pc:docChg chg="undo custSel addSld delSld modSld sldOrd">
      <pc:chgData name="Shabani, Nahid" userId="2d9fa378-6ca7-43e6-97fb-896c7514377d" providerId="ADAL" clId="{D586C759-98EA-4692-A3D1-AAE7465315BD}" dt="2022-11-07T01:31:45.395" v="2474" actId="20577"/>
      <pc:docMkLst>
        <pc:docMk/>
      </pc:docMkLst>
      <pc:sldChg chg="addSp modSp mod">
        <pc:chgData name="Shabani, Nahid" userId="2d9fa378-6ca7-43e6-97fb-896c7514377d" providerId="ADAL" clId="{D586C759-98EA-4692-A3D1-AAE7465315BD}" dt="2022-10-30T20:40:57.352" v="1697" actId="20577"/>
        <pc:sldMkLst>
          <pc:docMk/>
          <pc:sldMk cId="21426332" sldId="256"/>
        </pc:sldMkLst>
        <pc:spChg chg="add mod">
          <ac:chgData name="Shabani, Nahid" userId="2d9fa378-6ca7-43e6-97fb-896c7514377d" providerId="ADAL" clId="{D586C759-98EA-4692-A3D1-AAE7465315BD}" dt="2022-10-30T20:40:57.352" v="1697" actId="20577"/>
          <ac:spMkLst>
            <pc:docMk/>
            <pc:sldMk cId="21426332" sldId="256"/>
            <ac:spMk id="2" creationId="{F7079247-7958-141D-B71E-2AC06BB17912}"/>
          </ac:spMkLst>
        </pc:spChg>
        <pc:spChg chg="mod">
          <ac:chgData name="Shabani, Nahid" userId="2d9fa378-6ca7-43e6-97fb-896c7514377d" providerId="ADAL" clId="{D586C759-98EA-4692-A3D1-AAE7465315BD}" dt="2022-10-30T20:40:38.105" v="1671" actId="1076"/>
          <ac:spMkLst>
            <pc:docMk/>
            <pc:sldMk cId="21426332" sldId="256"/>
            <ac:spMk id="14" creationId="{69C41109-AABF-8C4B-238A-094A5AA7DD61}"/>
          </ac:spMkLst>
        </pc:spChg>
      </pc:sldChg>
      <pc:sldChg chg="del">
        <pc:chgData name="Shabani, Nahid" userId="2d9fa378-6ca7-43e6-97fb-896c7514377d" providerId="ADAL" clId="{D586C759-98EA-4692-A3D1-AAE7465315BD}" dt="2022-10-30T18:27:51.737" v="231" actId="47"/>
        <pc:sldMkLst>
          <pc:docMk/>
          <pc:sldMk cId="3573230646" sldId="257"/>
        </pc:sldMkLst>
      </pc:sldChg>
      <pc:sldChg chg="del">
        <pc:chgData name="Shabani, Nahid" userId="2d9fa378-6ca7-43e6-97fb-896c7514377d" providerId="ADAL" clId="{D586C759-98EA-4692-A3D1-AAE7465315BD}" dt="2022-10-30T18:27:52.593" v="232" actId="47"/>
        <pc:sldMkLst>
          <pc:docMk/>
          <pc:sldMk cId="1220636583" sldId="258"/>
        </pc:sldMkLst>
      </pc:sldChg>
      <pc:sldChg chg="del">
        <pc:chgData name="Shabani, Nahid" userId="2d9fa378-6ca7-43e6-97fb-896c7514377d" providerId="ADAL" clId="{D586C759-98EA-4692-A3D1-AAE7465315BD}" dt="2022-10-30T18:27:59.131" v="233" actId="47"/>
        <pc:sldMkLst>
          <pc:docMk/>
          <pc:sldMk cId="1655669566" sldId="259"/>
        </pc:sldMkLst>
      </pc:sldChg>
      <pc:sldChg chg="del">
        <pc:chgData name="Shabani, Nahid" userId="2d9fa378-6ca7-43e6-97fb-896c7514377d" providerId="ADAL" clId="{D586C759-98EA-4692-A3D1-AAE7465315BD}" dt="2022-10-30T18:27:59.131" v="233" actId="47"/>
        <pc:sldMkLst>
          <pc:docMk/>
          <pc:sldMk cId="2475440197" sldId="260"/>
        </pc:sldMkLst>
      </pc:sldChg>
      <pc:sldChg chg="del">
        <pc:chgData name="Shabani, Nahid" userId="2d9fa378-6ca7-43e6-97fb-896c7514377d" providerId="ADAL" clId="{D586C759-98EA-4692-A3D1-AAE7465315BD}" dt="2022-10-30T18:27:59.131" v="233" actId="47"/>
        <pc:sldMkLst>
          <pc:docMk/>
          <pc:sldMk cId="3647262883" sldId="261"/>
        </pc:sldMkLst>
      </pc:sldChg>
      <pc:sldChg chg="del">
        <pc:chgData name="Shabani, Nahid" userId="2d9fa378-6ca7-43e6-97fb-896c7514377d" providerId="ADAL" clId="{D586C759-98EA-4692-A3D1-AAE7465315BD}" dt="2022-10-30T18:27:59.131" v="233" actId="47"/>
        <pc:sldMkLst>
          <pc:docMk/>
          <pc:sldMk cId="3264541061" sldId="262"/>
        </pc:sldMkLst>
      </pc:sldChg>
      <pc:sldChg chg="del">
        <pc:chgData name="Shabani, Nahid" userId="2d9fa378-6ca7-43e6-97fb-896c7514377d" providerId="ADAL" clId="{D586C759-98EA-4692-A3D1-AAE7465315BD}" dt="2022-10-30T18:28:04.507" v="234" actId="47"/>
        <pc:sldMkLst>
          <pc:docMk/>
          <pc:sldMk cId="306233164" sldId="263"/>
        </pc:sldMkLst>
      </pc:sldChg>
      <pc:sldChg chg="del">
        <pc:chgData name="Shabani, Nahid" userId="2d9fa378-6ca7-43e6-97fb-896c7514377d" providerId="ADAL" clId="{D586C759-98EA-4692-A3D1-AAE7465315BD}" dt="2022-10-30T18:28:04.507" v="234" actId="47"/>
        <pc:sldMkLst>
          <pc:docMk/>
          <pc:sldMk cId="1700243034" sldId="264"/>
        </pc:sldMkLst>
      </pc:sldChg>
      <pc:sldChg chg="del">
        <pc:chgData name="Shabani, Nahid" userId="2d9fa378-6ca7-43e6-97fb-896c7514377d" providerId="ADAL" clId="{D586C759-98EA-4692-A3D1-AAE7465315BD}" dt="2022-10-30T18:28:04.507" v="234" actId="47"/>
        <pc:sldMkLst>
          <pc:docMk/>
          <pc:sldMk cId="3783091672" sldId="265"/>
        </pc:sldMkLst>
      </pc:sldChg>
      <pc:sldChg chg="del">
        <pc:chgData name="Shabani, Nahid" userId="2d9fa378-6ca7-43e6-97fb-896c7514377d" providerId="ADAL" clId="{D586C759-98EA-4692-A3D1-AAE7465315BD}" dt="2022-10-30T18:28:04.507" v="234" actId="47"/>
        <pc:sldMkLst>
          <pc:docMk/>
          <pc:sldMk cId="2579802658" sldId="266"/>
        </pc:sldMkLst>
      </pc:sldChg>
      <pc:sldChg chg="del">
        <pc:chgData name="Shabani, Nahid" userId="2d9fa378-6ca7-43e6-97fb-896c7514377d" providerId="ADAL" clId="{D586C759-98EA-4692-A3D1-AAE7465315BD}" dt="2022-10-30T18:28:11.024" v="235" actId="47"/>
        <pc:sldMkLst>
          <pc:docMk/>
          <pc:sldMk cId="4109140805" sldId="267"/>
        </pc:sldMkLst>
      </pc:sldChg>
      <pc:sldChg chg="del">
        <pc:chgData name="Shabani, Nahid" userId="2d9fa378-6ca7-43e6-97fb-896c7514377d" providerId="ADAL" clId="{D586C759-98EA-4692-A3D1-AAE7465315BD}" dt="2022-10-30T18:28:11.024" v="235" actId="47"/>
        <pc:sldMkLst>
          <pc:docMk/>
          <pc:sldMk cId="18851686" sldId="268"/>
        </pc:sldMkLst>
      </pc:sldChg>
      <pc:sldChg chg="del">
        <pc:chgData name="Shabani, Nahid" userId="2d9fa378-6ca7-43e6-97fb-896c7514377d" providerId="ADAL" clId="{D586C759-98EA-4692-A3D1-AAE7465315BD}" dt="2022-10-30T18:28:11.024" v="235" actId="47"/>
        <pc:sldMkLst>
          <pc:docMk/>
          <pc:sldMk cId="3461535718" sldId="269"/>
        </pc:sldMkLst>
      </pc:sldChg>
      <pc:sldChg chg="del">
        <pc:chgData name="Shabani, Nahid" userId="2d9fa378-6ca7-43e6-97fb-896c7514377d" providerId="ADAL" clId="{D586C759-98EA-4692-A3D1-AAE7465315BD}" dt="2022-10-30T18:28:11.024" v="235" actId="47"/>
        <pc:sldMkLst>
          <pc:docMk/>
          <pc:sldMk cId="311054091" sldId="270"/>
        </pc:sldMkLst>
      </pc:sldChg>
      <pc:sldChg chg="add del setBg">
        <pc:chgData name="Shabani, Nahid" userId="2d9fa378-6ca7-43e6-97fb-896c7514377d" providerId="ADAL" clId="{D586C759-98EA-4692-A3D1-AAE7465315BD}" dt="2022-10-30T17:57:24.133" v="3" actId="47"/>
        <pc:sldMkLst>
          <pc:docMk/>
          <pc:sldMk cId="0" sldId="271"/>
        </pc:sldMkLst>
      </pc:sldChg>
      <pc:sldChg chg="addSp delSp modSp add mod modTransition modAnim">
        <pc:chgData name="Shabani, Nahid" userId="2d9fa378-6ca7-43e6-97fb-896c7514377d" providerId="ADAL" clId="{D586C759-98EA-4692-A3D1-AAE7465315BD}" dt="2022-10-30T20:36:22.639" v="1629" actId="1076"/>
        <pc:sldMkLst>
          <pc:docMk/>
          <pc:sldMk cId="0" sldId="272"/>
        </pc:sldMkLst>
        <pc:spChg chg="add del">
          <ac:chgData name="Shabani, Nahid" userId="2d9fa378-6ca7-43e6-97fb-896c7514377d" providerId="ADAL" clId="{D586C759-98EA-4692-A3D1-AAE7465315BD}" dt="2022-10-30T18:34:18.783" v="260" actId="22"/>
          <ac:spMkLst>
            <pc:docMk/>
            <pc:sldMk cId="0" sldId="272"/>
            <ac:spMk id="5" creationId="{51D8631B-726A-E45D-105C-EF3226FEDBA9}"/>
          </ac:spMkLst>
        </pc:spChg>
        <pc:spChg chg="add mod">
          <ac:chgData name="Shabani, Nahid" userId="2d9fa378-6ca7-43e6-97fb-896c7514377d" providerId="ADAL" clId="{D586C759-98EA-4692-A3D1-AAE7465315BD}" dt="2022-10-30T20:15:06.430" v="1319" actId="1035"/>
          <ac:spMkLst>
            <pc:docMk/>
            <pc:sldMk cId="0" sldId="272"/>
            <ac:spMk id="8" creationId="{72EAEE35-5A0A-CB10-1A27-4B74D1C47FD9}"/>
          </ac:spMkLst>
        </pc:spChg>
        <pc:spChg chg="mod ord">
          <ac:chgData name="Shabani, Nahid" userId="2d9fa378-6ca7-43e6-97fb-896c7514377d" providerId="ADAL" clId="{D586C759-98EA-4692-A3D1-AAE7465315BD}" dt="2022-10-30T20:14:58.659" v="1313"/>
          <ac:spMkLst>
            <pc:docMk/>
            <pc:sldMk cId="0" sldId="272"/>
            <ac:spMk id="230" creationId="{00000000-0000-0000-0000-000000000000}"/>
          </ac:spMkLst>
        </pc:spChg>
        <pc:spChg chg="mod">
          <ac:chgData name="Shabani, Nahid" userId="2d9fa378-6ca7-43e6-97fb-896c7514377d" providerId="ADAL" clId="{D586C759-98EA-4692-A3D1-AAE7465315BD}" dt="2022-10-30T17:59:26.707" v="93" actId="1076"/>
          <ac:spMkLst>
            <pc:docMk/>
            <pc:sldMk cId="0" sldId="272"/>
            <ac:spMk id="231" creationId="{00000000-0000-0000-0000-000000000000}"/>
          </ac:spMkLst>
        </pc:spChg>
        <pc:picChg chg="del">
          <ac:chgData name="Shabani, Nahid" userId="2d9fa378-6ca7-43e6-97fb-896c7514377d" providerId="ADAL" clId="{D586C759-98EA-4692-A3D1-AAE7465315BD}" dt="2022-10-30T19:08:59.751" v="887" actId="478"/>
          <ac:picMkLst>
            <pc:docMk/>
            <pc:sldMk cId="0" sldId="272"/>
            <ac:picMk id="2" creationId="{00000000-0000-0000-0000-000000000000}"/>
          </ac:picMkLst>
        </pc:picChg>
        <pc:picChg chg="add del">
          <ac:chgData name="Shabani, Nahid" userId="2d9fa378-6ca7-43e6-97fb-896c7514377d" providerId="ADAL" clId="{D586C759-98EA-4692-A3D1-AAE7465315BD}" dt="2022-10-30T19:04:52.110" v="821" actId="478"/>
          <ac:picMkLst>
            <pc:docMk/>
            <pc:sldMk cId="0" sldId="272"/>
            <ac:picMk id="4" creationId="{00000000-0000-0000-0000-000000000000}"/>
          </ac:picMkLst>
        </pc:picChg>
        <pc:picChg chg="add mod modCrop">
          <ac:chgData name="Shabani, Nahid" userId="2d9fa378-6ca7-43e6-97fb-896c7514377d" providerId="ADAL" clId="{D586C759-98EA-4692-A3D1-AAE7465315BD}" dt="2022-10-30T19:54:40.684" v="1046" actId="1076"/>
          <ac:picMkLst>
            <pc:docMk/>
            <pc:sldMk cId="0" sldId="272"/>
            <ac:picMk id="7" creationId="{3DD13EAC-5B19-6EFA-2C6E-EC5928BF1749}"/>
          </ac:picMkLst>
        </pc:picChg>
        <pc:picChg chg="del">
          <ac:chgData name="Shabani, Nahid" userId="2d9fa378-6ca7-43e6-97fb-896c7514377d" providerId="ADAL" clId="{D586C759-98EA-4692-A3D1-AAE7465315BD}" dt="2022-10-30T19:09:00.635" v="888" actId="478"/>
          <ac:picMkLst>
            <pc:docMk/>
            <pc:sldMk cId="0" sldId="272"/>
            <ac:picMk id="9" creationId="{00000000-0000-0000-0000-000000000000}"/>
          </ac:picMkLst>
        </pc:picChg>
        <pc:picChg chg="add del mod">
          <ac:chgData name="Shabani, Nahid" userId="2d9fa378-6ca7-43e6-97fb-896c7514377d" providerId="ADAL" clId="{D586C759-98EA-4692-A3D1-AAE7465315BD}" dt="2022-10-30T19:52:41.471" v="1021" actId="21"/>
          <ac:picMkLst>
            <pc:docMk/>
            <pc:sldMk cId="0" sldId="272"/>
            <ac:picMk id="11" creationId="{E00DE511-15D4-4BA4-9AF9-7D7E5BBDDA25}"/>
          </ac:picMkLst>
        </pc:picChg>
        <pc:picChg chg="add mod">
          <ac:chgData name="Shabani, Nahid" userId="2d9fa378-6ca7-43e6-97fb-896c7514377d" providerId="ADAL" clId="{D586C759-98EA-4692-A3D1-AAE7465315BD}" dt="2022-10-30T19:54:27.139" v="1043" actId="1076"/>
          <ac:picMkLst>
            <pc:docMk/>
            <pc:sldMk cId="0" sldId="272"/>
            <ac:picMk id="13" creationId="{1743800F-A680-FF93-9126-4E58F83F99CD}"/>
          </ac:picMkLst>
        </pc:picChg>
        <pc:picChg chg="add mod">
          <ac:chgData name="Shabani, Nahid" userId="2d9fa378-6ca7-43e6-97fb-896c7514377d" providerId="ADAL" clId="{D586C759-98EA-4692-A3D1-AAE7465315BD}" dt="2022-10-30T20:36:22.639" v="1629" actId="1076"/>
          <ac:picMkLst>
            <pc:docMk/>
            <pc:sldMk cId="0" sldId="272"/>
            <ac:picMk id="14" creationId="{573C6A7E-1FF1-0D88-181F-3C72E9D87949}"/>
          </ac:picMkLst>
        </pc:picChg>
        <pc:picChg chg="add del mod">
          <ac:chgData name="Shabani, Nahid" userId="2d9fa378-6ca7-43e6-97fb-896c7514377d" providerId="ADAL" clId="{D586C759-98EA-4692-A3D1-AAE7465315BD}" dt="2022-10-30T20:36:12.535" v="1628" actId="478"/>
          <ac:picMkLst>
            <pc:docMk/>
            <pc:sldMk cId="0" sldId="272"/>
            <ac:picMk id="15" creationId="{EFAD2FFB-084C-1430-3D50-20A25A8157D9}"/>
          </ac:picMkLst>
        </pc:picChg>
      </pc:sldChg>
      <pc:sldChg chg="add del">
        <pc:chgData name="Shabani, Nahid" userId="2d9fa378-6ca7-43e6-97fb-896c7514377d" providerId="ADAL" clId="{D586C759-98EA-4692-A3D1-AAE7465315BD}" dt="2022-10-30T18:27:40.395" v="228" actId="47"/>
        <pc:sldMkLst>
          <pc:docMk/>
          <pc:sldMk cId="0" sldId="275"/>
        </pc:sldMkLst>
      </pc:sldChg>
      <pc:sldChg chg="addSp delSp modSp add mod modAnim">
        <pc:chgData name="Shabani, Nahid" userId="2d9fa378-6ca7-43e6-97fb-896c7514377d" providerId="ADAL" clId="{D586C759-98EA-4692-A3D1-AAE7465315BD}" dt="2022-11-07T01:29:50.560" v="2467" actId="113"/>
        <pc:sldMkLst>
          <pc:docMk/>
          <pc:sldMk cId="916083689" sldId="277"/>
        </pc:sldMkLst>
        <pc:spChg chg="mod ord">
          <ac:chgData name="Shabani, Nahid" userId="2d9fa378-6ca7-43e6-97fb-896c7514377d" providerId="ADAL" clId="{D586C759-98EA-4692-A3D1-AAE7465315BD}" dt="2022-10-30T20:21:33.865" v="1400" actId="14100"/>
          <ac:spMkLst>
            <pc:docMk/>
            <pc:sldMk cId="916083689" sldId="277"/>
            <ac:spMk id="3" creationId="{00000000-0000-0000-0000-000000000000}"/>
          </ac:spMkLst>
        </pc:spChg>
        <pc:spChg chg="add mod">
          <ac:chgData name="Shabani, Nahid" userId="2d9fa378-6ca7-43e6-97fb-896c7514377d" providerId="ADAL" clId="{D586C759-98EA-4692-A3D1-AAE7465315BD}" dt="2022-10-30T18:56:15.258" v="782" actId="207"/>
          <ac:spMkLst>
            <pc:docMk/>
            <pc:sldMk cId="916083689" sldId="277"/>
            <ac:spMk id="5" creationId="{B7075B4D-938B-4323-260E-3B88411E2A7A}"/>
          </ac:spMkLst>
        </pc:spChg>
        <pc:spChg chg="add mod">
          <ac:chgData name="Shabani, Nahid" userId="2d9fa378-6ca7-43e6-97fb-896c7514377d" providerId="ADAL" clId="{D586C759-98EA-4692-A3D1-AAE7465315BD}" dt="2022-11-04T19:56:16.740" v="1801" actId="1036"/>
          <ac:spMkLst>
            <pc:docMk/>
            <pc:sldMk cId="916083689" sldId="277"/>
            <ac:spMk id="6" creationId="{4E767943-87D8-5A55-4AAA-1AB24D5C4068}"/>
          </ac:spMkLst>
        </pc:spChg>
        <pc:spChg chg="add mod">
          <ac:chgData name="Shabani, Nahid" userId="2d9fa378-6ca7-43e6-97fb-896c7514377d" providerId="ADAL" clId="{D586C759-98EA-4692-A3D1-AAE7465315BD}" dt="2022-10-30T18:56:26.430" v="786" actId="207"/>
          <ac:spMkLst>
            <pc:docMk/>
            <pc:sldMk cId="916083689" sldId="277"/>
            <ac:spMk id="7" creationId="{55173BD7-FABF-582C-5141-0B01B4DAD4D0}"/>
          </ac:spMkLst>
        </pc:spChg>
        <pc:spChg chg="add mod">
          <ac:chgData name="Shabani, Nahid" userId="2d9fa378-6ca7-43e6-97fb-896c7514377d" providerId="ADAL" clId="{D586C759-98EA-4692-A3D1-AAE7465315BD}" dt="2022-10-30T18:56:33.800" v="789" actId="14100"/>
          <ac:spMkLst>
            <pc:docMk/>
            <pc:sldMk cId="916083689" sldId="277"/>
            <ac:spMk id="8" creationId="{804621D0-CA64-1D27-2B03-1A831493F5B5}"/>
          </ac:spMkLst>
        </pc:spChg>
        <pc:spChg chg="add mod">
          <ac:chgData name="Shabani, Nahid" userId="2d9fa378-6ca7-43e6-97fb-896c7514377d" providerId="ADAL" clId="{D586C759-98EA-4692-A3D1-AAE7465315BD}" dt="2022-11-06T16:51:47.114" v="1899" actId="1037"/>
          <ac:spMkLst>
            <pc:docMk/>
            <pc:sldMk cId="916083689" sldId="277"/>
            <ac:spMk id="9" creationId="{29804B33-973A-9999-38AB-8FF520016108}"/>
          </ac:spMkLst>
        </pc:spChg>
        <pc:spChg chg="add del">
          <ac:chgData name="Shabani, Nahid" userId="2d9fa378-6ca7-43e6-97fb-896c7514377d" providerId="ADAL" clId="{D586C759-98EA-4692-A3D1-AAE7465315BD}" dt="2022-10-30T19:28:26.812" v="1017" actId="478"/>
          <ac:spMkLst>
            <pc:docMk/>
            <pc:sldMk cId="916083689" sldId="277"/>
            <ac:spMk id="9" creationId="{E0CD9B4C-867B-063D-8812-86516EAECA40}"/>
          </ac:spMkLst>
        </pc:spChg>
        <pc:spChg chg="mod">
          <ac:chgData name="Shabani, Nahid" userId="2d9fa378-6ca7-43e6-97fb-896c7514377d" providerId="ADAL" clId="{D586C759-98EA-4692-A3D1-AAE7465315BD}" dt="2022-10-30T18:43:44.655" v="644" actId="1037"/>
          <ac:spMkLst>
            <pc:docMk/>
            <pc:sldMk cId="916083689" sldId="277"/>
            <ac:spMk id="10" creationId="{00000000-0000-0000-0000-000000000000}"/>
          </ac:spMkLst>
        </pc:spChg>
        <pc:spChg chg="del">
          <ac:chgData name="Shabani, Nahid" userId="2d9fa378-6ca7-43e6-97fb-896c7514377d" providerId="ADAL" clId="{D586C759-98EA-4692-A3D1-AAE7465315BD}" dt="2022-10-30T19:28:32.873" v="1020" actId="478"/>
          <ac:spMkLst>
            <pc:docMk/>
            <pc:sldMk cId="916083689" sldId="277"/>
            <ac:spMk id="11" creationId="{00000000-0000-0000-0000-000000000000}"/>
          </ac:spMkLst>
        </pc:spChg>
        <pc:spChg chg="add del mod">
          <ac:chgData name="Shabani, Nahid" userId="2d9fa378-6ca7-43e6-97fb-896c7514377d" providerId="ADAL" clId="{D586C759-98EA-4692-A3D1-AAE7465315BD}" dt="2022-10-30T20:41:40.670" v="1698" actId="478"/>
          <ac:spMkLst>
            <pc:docMk/>
            <pc:sldMk cId="916083689" sldId="277"/>
            <ac:spMk id="13" creationId="{2BD98749-65C2-251C-DCFD-F7D539576293}"/>
          </ac:spMkLst>
        </pc:spChg>
        <pc:spChg chg="add mod">
          <ac:chgData name="Shabani, Nahid" userId="2d9fa378-6ca7-43e6-97fb-896c7514377d" providerId="ADAL" clId="{D586C759-98EA-4692-A3D1-AAE7465315BD}" dt="2022-10-30T20:20:55.010" v="1390" actId="14100"/>
          <ac:spMkLst>
            <pc:docMk/>
            <pc:sldMk cId="916083689" sldId="277"/>
            <ac:spMk id="15" creationId="{DCF0F403-9F8A-242A-37CD-CE09E3D14A62}"/>
          </ac:spMkLst>
        </pc:spChg>
        <pc:spChg chg="del">
          <ac:chgData name="Shabani, Nahid" userId="2d9fa378-6ca7-43e6-97fb-896c7514377d" providerId="ADAL" clId="{D586C759-98EA-4692-A3D1-AAE7465315BD}" dt="2022-10-30T20:18:45.660" v="1380" actId="478"/>
          <ac:spMkLst>
            <pc:docMk/>
            <pc:sldMk cId="916083689" sldId="277"/>
            <ac:spMk id="17" creationId="{00000000-0000-0000-0000-000000000000}"/>
          </ac:spMkLst>
        </pc:spChg>
        <pc:spChg chg="mod">
          <ac:chgData name="Shabani, Nahid" userId="2d9fa378-6ca7-43e6-97fb-896c7514377d" providerId="ADAL" clId="{D586C759-98EA-4692-A3D1-AAE7465315BD}" dt="2022-11-04T19:56:15.379" v="1800" actId="1036"/>
          <ac:spMkLst>
            <pc:docMk/>
            <pc:sldMk cId="916083689" sldId="277"/>
            <ac:spMk id="19" creationId="{00000000-0000-0000-0000-000000000000}"/>
          </ac:spMkLst>
        </pc:spChg>
        <pc:spChg chg="mod">
          <ac:chgData name="Shabani, Nahid" userId="2d9fa378-6ca7-43e6-97fb-896c7514377d" providerId="ADAL" clId="{D586C759-98EA-4692-A3D1-AAE7465315BD}" dt="2022-10-30T18:56:20.250" v="784" actId="207"/>
          <ac:spMkLst>
            <pc:docMk/>
            <pc:sldMk cId="916083689" sldId="277"/>
            <ac:spMk id="20" creationId="{00000000-0000-0000-0000-000000000000}"/>
          </ac:spMkLst>
        </pc:spChg>
        <pc:spChg chg="del">
          <ac:chgData name="Shabani, Nahid" userId="2d9fa378-6ca7-43e6-97fb-896c7514377d" providerId="ADAL" clId="{D586C759-98EA-4692-A3D1-AAE7465315BD}" dt="2022-10-30T19:28:29.923" v="1018" actId="478"/>
          <ac:spMkLst>
            <pc:docMk/>
            <pc:sldMk cId="916083689" sldId="277"/>
            <ac:spMk id="22" creationId="{00000000-0000-0000-0000-000000000000}"/>
          </ac:spMkLst>
        </pc:spChg>
        <pc:spChg chg="mod">
          <ac:chgData name="Shabani, Nahid" userId="2d9fa378-6ca7-43e6-97fb-896c7514377d" providerId="ADAL" clId="{D586C759-98EA-4692-A3D1-AAE7465315BD}" dt="2022-11-07T01:29:50.560" v="2467" actId="113"/>
          <ac:spMkLst>
            <pc:docMk/>
            <pc:sldMk cId="916083689" sldId="277"/>
            <ac:spMk id="23" creationId="{29804B33-973A-9999-38AB-8FF520016108}"/>
          </ac:spMkLst>
        </pc:spChg>
        <pc:picChg chg="del mod">
          <ac:chgData name="Shabani, Nahid" userId="2d9fa378-6ca7-43e6-97fb-896c7514377d" providerId="ADAL" clId="{D586C759-98EA-4692-A3D1-AAE7465315BD}" dt="2022-10-30T19:28:26.812" v="1017" actId="478"/>
          <ac:picMkLst>
            <pc:docMk/>
            <pc:sldMk cId="916083689" sldId="277"/>
            <ac:picMk id="4" creationId="{00000000-0000-0000-0000-000000000000}"/>
          </ac:picMkLst>
        </pc:picChg>
        <pc:picChg chg="add mod">
          <ac:chgData name="Shabani, Nahid" userId="2d9fa378-6ca7-43e6-97fb-896c7514377d" providerId="ADAL" clId="{D586C759-98EA-4692-A3D1-AAE7465315BD}" dt="2022-11-07T01:27:12.906" v="2455" actId="1076"/>
          <ac:picMkLst>
            <pc:docMk/>
            <pc:sldMk cId="916083689" sldId="277"/>
            <ac:picMk id="4" creationId="{0E297A46-4D34-8506-8A6B-DA88074BE054}"/>
          </ac:picMkLst>
        </pc:picChg>
        <pc:picChg chg="add del mod">
          <ac:chgData name="Shabani, Nahid" userId="2d9fa378-6ca7-43e6-97fb-896c7514377d" providerId="ADAL" clId="{D586C759-98EA-4692-A3D1-AAE7465315BD}" dt="2022-11-06T16:51:55.626" v="1901" actId="21"/>
          <ac:picMkLst>
            <pc:docMk/>
            <pc:sldMk cId="916083689" sldId="277"/>
            <ac:picMk id="12" creationId="{8A5CA2CC-CCAE-CB91-5131-1596CE3312F0}"/>
          </ac:picMkLst>
        </pc:picChg>
        <pc:picChg chg="add del mod">
          <ac:chgData name="Shabani, Nahid" userId="2d9fa378-6ca7-43e6-97fb-896c7514377d" providerId="ADAL" clId="{D586C759-98EA-4692-A3D1-AAE7465315BD}" dt="2022-10-30T20:39:08.985" v="1650" actId="478"/>
          <ac:picMkLst>
            <pc:docMk/>
            <pc:sldMk cId="916083689" sldId="277"/>
            <ac:picMk id="16" creationId="{DDDF2A86-A39C-E8D5-5303-7CC5E02B1211}"/>
          </ac:picMkLst>
        </pc:picChg>
        <pc:picChg chg="add mod">
          <ac:chgData name="Shabani, Nahid" userId="2d9fa378-6ca7-43e6-97fb-896c7514377d" providerId="ADAL" clId="{D586C759-98EA-4692-A3D1-AAE7465315BD}" dt="2022-10-30T20:33:09.063" v="1593" actId="1035"/>
          <ac:picMkLst>
            <pc:docMk/>
            <pc:sldMk cId="916083689" sldId="277"/>
            <ac:picMk id="18" creationId="{A7C19508-0CB4-C78F-FB9B-9FB97EE1E438}"/>
          </ac:picMkLst>
        </pc:picChg>
        <pc:picChg chg="add mod">
          <ac:chgData name="Shabani, Nahid" userId="2d9fa378-6ca7-43e6-97fb-896c7514377d" providerId="ADAL" clId="{D586C759-98EA-4692-A3D1-AAE7465315BD}" dt="2022-10-30T20:39:06.325" v="1649"/>
          <ac:picMkLst>
            <pc:docMk/>
            <pc:sldMk cId="916083689" sldId="277"/>
            <ac:picMk id="21" creationId="{80E4B854-0205-FCF2-8BAD-0F55BD8B061A}"/>
          </ac:picMkLst>
        </pc:picChg>
        <pc:cxnChg chg="del">
          <ac:chgData name="Shabani, Nahid" userId="2d9fa378-6ca7-43e6-97fb-896c7514377d" providerId="ADAL" clId="{D586C759-98EA-4692-A3D1-AAE7465315BD}" dt="2022-10-30T19:28:31.166" v="1019" actId="478"/>
          <ac:cxnSpMkLst>
            <pc:docMk/>
            <pc:sldMk cId="916083689" sldId="277"/>
            <ac:cxnSpMk id="14" creationId="{00000000-0000-0000-0000-000000000000}"/>
          </ac:cxnSpMkLst>
        </pc:cxnChg>
      </pc:sldChg>
      <pc:sldChg chg="addSp delSp modSp add mod modAnim">
        <pc:chgData name="Shabani, Nahid" userId="2d9fa378-6ca7-43e6-97fb-896c7514377d" providerId="ADAL" clId="{D586C759-98EA-4692-A3D1-AAE7465315BD}" dt="2022-11-07T01:31:01.691" v="2469" actId="113"/>
        <pc:sldMkLst>
          <pc:docMk/>
          <pc:sldMk cId="3253631541" sldId="278"/>
        </pc:sldMkLst>
        <pc:spChg chg="del mod">
          <ac:chgData name="Shabani, Nahid" userId="2d9fa378-6ca7-43e6-97fb-896c7514377d" providerId="ADAL" clId="{D586C759-98EA-4692-A3D1-AAE7465315BD}" dt="2022-10-30T20:22:30.067" v="1401" actId="478"/>
          <ac:spMkLst>
            <pc:docMk/>
            <pc:sldMk cId="3253631541" sldId="278"/>
            <ac:spMk id="3" creationId="{00000000-0000-0000-0000-000000000000}"/>
          </ac:spMkLst>
        </pc:spChg>
        <pc:spChg chg="add mod">
          <ac:chgData name="Shabani, Nahid" userId="2d9fa378-6ca7-43e6-97fb-896c7514377d" providerId="ADAL" clId="{D586C759-98EA-4692-A3D1-AAE7465315BD}" dt="2022-10-30T20:30:53.630" v="1553" actId="113"/>
          <ac:spMkLst>
            <pc:docMk/>
            <pc:sldMk cId="3253631541" sldId="278"/>
            <ac:spMk id="3" creationId="{BFE43464-DD70-E38D-61E5-AE5D63C8F9E1}"/>
          </ac:spMkLst>
        </pc:spChg>
        <pc:spChg chg="del">
          <ac:chgData name="Shabani, Nahid" userId="2d9fa378-6ca7-43e6-97fb-896c7514377d" providerId="ADAL" clId="{D586C759-98EA-4692-A3D1-AAE7465315BD}" dt="2022-10-30T20:18:39.510" v="1378" actId="478"/>
          <ac:spMkLst>
            <pc:docMk/>
            <pc:sldMk cId="3253631541" sldId="278"/>
            <ac:spMk id="4" creationId="{00000000-0000-0000-0000-000000000000}"/>
          </ac:spMkLst>
        </pc:spChg>
        <pc:spChg chg="add mod">
          <ac:chgData name="Shabani, Nahid" userId="2d9fa378-6ca7-43e6-97fb-896c7514377d" providerId="ADAL" clId="{D586C759-98EA-4692-A3D1-AAE7465315BD}" dt="2022-10-30T18:44:05.695" v="645"/>
          <ac:spMkLst>
            <pc:docMk/>
            <pc:sldMk cId="3253631541" sldId="278"/>
            <ac:spMk id="5" creationId="{0BEF200E-AAF5-988C-8CC6-A270C0F2562B}"/>
          </ac:spMkLst>
        </pc:spChg>
        <pc:spChg chg="add mod">
          <ac:chgData name="Shabani, Nahid" userId="2d9fa378-6ca7-43e6-97fb-896c7514377d" providerId="ADAL" clId="{D586C759-98EA-4692-A3D1-AAE7465315BD}" dt="2022-11-04T19:56:06.881" v="1798" actId="1036"/>
          <ac:spMkLst>
            <pc:docMk/>
            <pc:sldMk cId="3253631541" sldId="278"/>
            <ac:spMk id="6" creationId="{06CF5A6F-2773-433C-6CB8-7B64227BFA94}"/>
          </ac:spMkLst>
        </pc:spChg>
        <pc:spChg chg="add mod">
          <ac:chgData name="Shabani, Nahid" userId="2d9fa378-6ca7-43e6-97fb-896c7514377d" providerId="ADAL" clId="{D586C759-98EA-4692-A3D1-AAE7465315BD}" dt="2022-10-30T18:56:00.761" v="778" actId="207"/>
          <ac:spMkLst>
            <pc:docMk/>
            <pc:sldMk cId="3253631541" sldId="278"/>
            <ac:spMk id="12" creationId="{55AB2949-852E-E38D-AEC1-70DB22838B00}"/>
          </ac:spMkLst>
        </pc:spChg>
        <pc:spChg chg="add mod">
          <ac:chgData name="Shabani, Nahid" userId="2d9fa378-6ca7-43e6-97fb-896c7514377d" providerId="ADAL" clId="{D586C759-98EA-4692-A3D1-AAE7465315BD}" dt="2022-10-30T18:55:56.282" v="776" actId="207"/>
          <ac:spMkLst>
            <pc:docMk/>
            <pc:sldMk cId="3253631541" sldId="278"/>
            <ac:spMk id="13" creationId="{80934C25-1CF3-9348-718B-3E82B2CF094B}"/>
          </ac:spMkLst>
        </pc:spChg>
        <pc:spChg chg="add mod">
          <ac:chgData name="Shabani, Nahid" userId="2d9fa378-6ca7-43e6-97fb-896c7514377d" providerId="ADAL" clId="{D586C759-98EA-4692-A3D1-AAE7465315BD}" dt="2022-11-04T19:56:07.861" v="1799" actId="1036"/>
          <ac:spMkLst>
            <pc:docMk/>
            <pc:sldMk cId="3253631541" sldId="278"/>
            <ac:spMk id="15" creationId="{93D5722C-71C5-121E-3C51-0675DE83F922}"/>
          </ac:spMkLst>
        </pc:spChg>
        <pc:spChg chg="add mod">
          <ac:chgData name="Shabani, Nahid" userId="2d9fa378-6ca7-43e6-97fb-896c7514377d" providerId="ADAL" clId="{D586C759-98EA-4692-A3D1-AAE7465315BD}" dt="2022-10-30T18:56:04.321" v="780" actId="207"/>
          <ac:spMkLst>
            <pc:docMk/>
            <pc:sldMk cId="3253631541" sldId="278"/>
            <ac:spMk id="17" creationId="{597CEA72-A022-7ABE-3CFC-693204BAAEB5}"/>
          </ac:spMkLst>
        </pc:spChg>
        <pc:spChg chg="add mod">
          <ac:chgData name="Shabani, Nahid" userId="2d9fa378-6ca7-43e6-97fb-896c7514377d" providerId="ADAL" clId="{D586C759-98EA-4692-A3D1-AAE7465315BD}" dt="2022-10-30T18:56:52.055" v="791" actId="14100"/>
          <ac:spMkLst>
            <pc:docMk/>
            <pc:sldMk cId="3253631541" sldId="278"/>
            <ac:spMk id="18" creationId="{61732EE0-5659-E198-CFF4-E69EDF1FA83E}"/>
          </ac:spMkLst>
        </pc:spChg>
        <pc:spChg chg="mod">
          <ac:chgData name="Shabani, Nahid" userId="2d9fa378-6ca7-43e6-97fb-896c7514377d" providerId="ADAL" clId="{D586C759-98EA-4692-A3D1-AAE7465315BD}" dt="2022-11-07T01:31:01.691" v="2469" actId="113"/>
          <ac:spMkLst>
            <pc:docMk/>
            <pc:sldMk cId="3253631541" sldId="278"/>
            <ac:spMk id="19" creationId="{BFE43464-DD70-E38D-61E5-AE5D63C8F9E1}"/>
          </ac:spMkLst>
        </pc:spChg>
        <pc:spChg chg="add mod">
          <ac:chgData name="Shabani, Nahid" userId="2d9fa378-6ca7-43e6-97fb-896c7514377d" providerId="ADAL" clId="{D586C759-98EA-4692-A3D1-AAE7465315BD}" dt="2022-10-30T20:22:30.067" v="1401" actId="478"/>
          <ac:spMkLst>
            <pc:docMk/>
            <pc:sldMk cId="3253631541" sldId="278"/>
            <ac:spMk id="21" creationId="{62070D12-48BD-2628-66E8-9D4C5F0B0008}"/>
          </ac:spMkLst>
        </pc:spChg>
        <pc:spChg chg="del mod">
          <ac:chgData name="Shabani, Nahid" userId="2d9fa378-6ca7-43e6-97fb-896c7514377d" providerId="ADAL" clId="{D586C759-98EA-4692-A3D1-AAE7465315BD}" dt="2022-11-04T19:56:04.636" v="1797" actId="478"/>
          <ac:spMkLst>
            <pc:docMk/>
            <pc:sldMk cId="3253631541" sldId="278"/>
            <ac:spMk id="23" creationId="{00000000-0000-0000-0000-000000000000}"/>
          </ac:spMkLst>
        </pc:spChg>
        <pc:spChg chg="add mod">
          <ac:chgData name="Shabani, Nahid" userId="2d9fa378-6ca7-43e6-97fb-896c7514377d" providerId="ADAL" clId="{D586C759-98EA-4692-A3D1-AAE7465315BD}" dt="2022-10-30T20:22:41.002" v="1403"/>
          <ac:spMkLst>
            <pc:docMk/>
            <pc:sldMk cId="3253631541" sldId="278"/>
            <ac:spMk id="25" creationId="{3FE54383-A4AD-7E70-9B98-826715E70E41}"/>
          </ac:spMkLst>
        </pc:spChg>
        <pc:spChg chg="add mod">
          <ac:chgData name="Shabani, Nahid" userId="2d9fa378-6ca7-43e6-97fb-896c7514377d" providerId="ADAL" clId="{D586C759-98EA-4692-A3D1-AAE7465315BD}" dt="2022-10-30T20:22:41.002" v="1403"/>
          <ac:spMkLst>
            <pc:docMk/>
            <pc:sldMk cId="3253631541" sldId="278"/>
            <ac:spMk id="26" creationId="{F5312001-06A6-E45B-E08D-181CF9AE760B}"/>
          </ac:spMkLst>
        </pc:spChg>
        <pc:picChg chg="add del mod">
          <ac:chgData name="Shabani, Nahid" userId="2d9fa378-6ca7-43e6-97fb-896c7514377d" providerId="ADAL" clId="{D586C759-98EA-4692-A3D1-AAE7465315BD}" dt="2022-11-07T01:23:17.120" v="2430" actId="21"/>
          <ac:picMkLst>
            <pc:docMk/>
            <pc:sldMk cId="3253631541" sldId="278"/>
            <ac:picMk id="4" creationId="{99D205E9-054B-2FC1-5FBD-28B351E66963}"/>
          </ac:picMkLst>
        </pc:picChg>
        <pc:picChg chg="del">
          <ac:chgData name="Shabani, Nahid" userId="2d9fa378-6ca7-43e6-97fb-896c7514377d" providerId="ADAL" clId="{D586C759-98EA-4692-A3D1-AAE7465315BD}" dt="2022-10-30T20:18:35.074" v="1375" actId="478"/>
          <ac:picMkLst>
            <pc:docMk/>
            <pc:sldMk cId="3253631541" sldId="278"/>
            <ac:picMk id="7" creationId="{00000000-0000-0000-0000-000000000000}"/>
          </ac:picMkLst>
        </pc:picChg>
        <pc:picChg chg="add del mod">
          <ac:chgData name="Shabani, Nahid" userId="2d9fa378-6ca7-43e6-97fb-896c7514377d" providerId="ADAL" clId="{D586C759-98EA-4692-A3D1-AAE7465315BD}" dt="2022-11-07T00:42:33.808" v="1941" actId="478"/>
          <ac:picMkLst>
            <pc:docMk/>
            <pc:sldMk cId="3253631541" sldId="278"/>
            <ac:picMk id="7" creationId="{5F298D84-B45F-9129-9C4C-8EEA5892BFE1}"/>
          </ac:picMkLst>
        </pc:picChg>
        <pc:picChg chg="del">
          <ac:chgData name="Shabani, Nahid" userId="2d9fa378-6ca7-43e6-97fb-896c7514377d" providerId="ADAL" clId="{D586C759-98EA-4692-A3D1-AAE7465315BD}" dt="2022-10-30T20:18:34.116" v="1373" actId="478"/>
          <ac:picMkLst>
            <pc:docMk/>
            <pc:sldMk cId="3253631541" sldId="278"/>
            <ac:picMk id="8" creationId="{00000000-0000-0000-0000-000000000000}"/>
          </ac:picMkLst>
        </pc:picChg>
        <pc:picChg chg="del">
          <ac:chgData name="Shabani, Nahid" userId="2d9fa378-6ca7-43e6-97fb-896c7514377d" providerId="ADAL" clId="{D586C759-98EA-4692-A3D1-AAE7465315BD}" dt="2022-10-30T20:18:36.374" v="1377" actId="478"/>
          <ac:picMkLst>
            <pc:docMk/>
            <pc:sldMk cId="3253631541" sldId="278"/>
            <ac:picMk id="9" creationId="{00000000-0000-0000-0000-000000000000}"/>
          </ac:picMkLst>
        </pc:picChg>
        <pc:picChg chg="del">
          <ac:chgData name="Shabani, Nahid" userId="2d9fa378-6ca7-43e6-97fb-896c7514377d" providerId="ADAL" clId="{D586C759-98EA-4692-A3D1-AAE7465315BD}" dt="2022-10-30T20:18:34.561" v="1374" actId="478"/>
          <ac:picMkLst>
            <pc:docMk/>
            <pc:sldMk cId="3253631541" sldId="278"/>
            <ac:picMk id="10" creationId="{00000000-0000-0000-0000-000000000000}"/>
          </ac:picMkLst>
        </pc:picChg>
        <pc:picChg chg="del">
          <ac:chgData name="Shabani, Nahid" userId="2d9fa378-6ca7-43e6-97fb-896c7514377d" providerId="ADAL" clId="{D586C759-98EA-4692-A3D1-AAE7465315BD}" dt="2022-10-30T20:18:35.906" v="1376" actId="478"/>
          <ac:picMkLst>
            <pc:docMk/>
            <pc:sldMk cId="3253631541" sldId="278"/>
            <ac:picMk id="11" creationId="{00000000-0000-0000-0000-000000000000}"/>
          </ac:picMkLst>
        </pc:picChg>
        <pc:picChg chg="del">
          <ac:chgData name="Shabani, Nahid" userId="2d9fa378-6ca7-43e6-97fb-896c7514377d" providerId="ADAL" clId="{D586C759-98EA-4692-A3D1-AAE7465315BD}" dt="2022-10-30T20:18:33.440" v="1372" actId="478"/>
          <ac:picMkLst>
            <pc:docMk/>
            <pc:sldMk cId="3253631541" sldId="278"/>
            <ac:picMk id="14" creationId="{00000000-0000-0000-0000-000000000000}"/>
          </ac:picMkLst>
        </pc:picChg>
        <pc:picChg chg="del">
          <ac:chgData name="Shabani, Nahid" userId="2d9fa378-6ca7-43e6-97fb-896c7514377d" providerId="ADAL" clId="{D586C759-98EA-4692-A3D1-AAE7465315BD}" dt="2022-10-30T20:18:32.239" v="1371" actId="478"/>
          <ac:picMkLst>
            <pc:docMk/>
            <pc:sldMk cId="3253631541" sldId="278"/>
            <ac:picMk id="16" creationId="{00000000-0000-0000-0000-000000000000}"/>
          </ac:picMkLst>
        </pc:picChg>
        <pc:picChg chg="add mod">
          <ac:chgData name="Shabani, Nahid" userId="2d9fa378-6ca7-43e6-97fb-896c7514377d" providerId="ADAL" clId="{D586C759-98EA-4692-A3D1-AAE7465315BD}" dt="2022-10-30T20:33:14.652" v="1594"/>
          <ac:picMkLst>
            <pc:docMk/>
            <pc:sldMk cId="3253631541" sldId="278"/>
            <ac:picMk id="27" creationId="{76C55EE4-312C-4A34-E04F-647CD3655E7C}"/>
          </ac:picMkLst>
        </pc:picChg>
        <pc:picChg chg="add mod">
          <ac:chgData name="Shabani, Nahid" userId="2d9fa378-6ca7-43e6-97fb-896c7514377d" providerId="ADAL" clId="{D586C759-98EA-4692-A3D1-AAE7465315BD}" dt="2022-10-30T20:39:03.340" v="1648"/>
          <ac:picMkLst>
            <pc:docMk/>
            <pc:sldMk cId="3253631541" sldId="278"/>
            <ac:picMk id="28" creationId="{C747296A-886E-6A6D-9226-7A1A0F27D43A}"/>
          </ac:picMkLst>
        </pc:picChg>
        <pc:picChg chg="add mod">
          <ac:chgData name="Shabani, Nahid" userId="2d9fa378-6ca7-43e6-97fb-896c7514377d" providerId="ADAL" clId="{D586C759-98EA-4692-A3D1-AAE7465315BD}" dt="2022-11-07T01:23:12.332" v="2429" actId="1038"/>
          <ac:picMkLst>
            <pc:docMk/>
            <pc:sldMk cId="3253631541" sldId="278"/>
            <ac:picMk id="4098" creationId="{54D1741F-4FE1-A7DC-A4A6-2DD99DB138F6}"/>
          </ac:picMkLst>
        </pc:picChg>
      </pc:sldChg>
      <pc:sldChg chg="addSp delSp modSp add mod modAnim">
        <pc:chgData name="Shabani, Nahid" userId="2d9fa378-6ca7-43e6-97fb-896c7514377d" providerId="ADAL" clId="{D586C759-98EA-4692-A3D1-AAE7465315BD}" dt="2022-11-07T01:26:55.673" v="2453" actId="255"/>
        <pc:sldMkLst>
          <pc:docMk/>
          <pc:sldMk cId="2917001547" sldId="280"/>
        </pc:sldMkLst>
        <pc:spChg chg="del mod">
          <ac:chgData name="Shabani, Nahid" userId="2d9fa378-6ca7-43e6-97fb-896c7514377d" providerId="ADAL" clId="{D586C759-98EA-4692-A3D1-AAE7465315BD}" dt="2022-10-30T20:22:33.686" v="1402" actId="478"/>
          <ac:spMkLst>
            <pc:docMk/>
            <pc:sldMk cId="2917001547" sldId="280"/>
            <ac:spMk id="3" creationId="{00000000-0000-0000-0000-000000000000}"/>
          </ac:spMkLst>
        </pc:spChg>
        <pc:spChg chg="del">
          <ac:chgData name="Shabani, Nahid" userId="2d9fa378-6ca7-43e6-97fb-896c7514377d" providerId="ADAL" clId="{D586C759-98EA-4692-A3D1-AAE7465315BD}" dt="2022-10-30T20:18:26.585" v="1369" actId="478"/>
          <ac:spMkLst>
            <pc:docMk/>
            <pc:sldMk cId="2917001547" sldId="280"/>
            <ac:spMk id="4" creationId="{00000000-0000-0000-0000-000000000000}"/>
          </ac:spMkLst>
        </pc:spChg>
        <pc:spChg chg="add mod">
          <ac:chgData name="Shabani, Nahid" userId="2d9fa378-6ca7-43e6-97fb-896c7514377d" providerId="ADAL" clId="{D586C759-98EA-4692-A3D1-AAE7465315BD}" dt="2022-11-06T16:25:30.067" v="1820" actId="14100"/>
          <ac:spMkLst>
            <pc:docMk/>
            <pc:sldMk cId="2917001547" sldId="280"/>
            <ac:spMk id="4" creationId="{D34AC98D-B941-CFFD-1F64-F942BB773E9C}"/>
          </ac:spMkLst>
        </pc:spChg>
        <pc:spChg chg="add mod">
          <ac:chgData name="Shabani, Nahid" userId="2d9fa378-6ca7-43e6-97fb-896c7514377d" providerId="ADAL" clId="{D586C759-98EA-4692-A3D1-AAE7465315BD}" dt="2022-10-30T18:44:08.734" v="646"/>
          <ac:spMkLst>
            <pc:docMk/>
            <pc:sldMk cId="2917001547" sldId="280"/>
            <ac:spMk id="5" creationId="{09389D84-A16B-0B71-5A43-3A15BBD57A73}"/>
          </ac:spMkLst>
        </pc:spChg>
        <pc:spChg chg="add mod">
          <ac:chgData name="Shabani, Nahid" userId="2d9fa378-6ca7-43e6-97fb-896c7514377d" providerId="ADAL" clId="{D586C759-98EA-4692-A3D1-AAE7465315BD}" dt="2022-11-04T19:55:58.257" v="1794" actId="1036"/>
          <ac:spMkLst>
            <pc:docMk/>
            <pc:sldMk cId="2917001547" sldId="280"/>
            <ac:spMk id="6" creationId="{2098DF49-3808-5E30-F4E9-C86C0ECCC549}"/>
          </ac:spMkLst>
        </pc:spChg>
        <pc:spChg chg="add mod">
          <ac:chgData name="Shabani, Nahid" userId="2d9fa378-6ca7-43e6-97fb-896c7514377d" providerId="ADAL" clId="{D586C759-98EA-4692-A3D1-AAE7465315BD}" dt="2022-10-30T18:55:45.082" v="772" actId="207"/>
          <ac:spMkLst>
            <pc:docMk/>
            <pc:sldMk cId="2917001547" sldId="280"/>
            <ac:spMk id="10" creationId="{DA5C5141-F593-FD30-9CA1-EBCBEA59B4AD}"/>
          </ac:spMkLst>
        </pc:spChg>
        <pc:spChg chg="add mod">
          <ac:chgData name="Shabani, Nahid" userId="2d9fa378-6ca7-43e6-97fb-896c7514377d" providerId="ADAL" clId="{D586C759-98EA-4692-A3D1-AAE7465315BD}" dt="2022-10-30T18:55:40.685" v="770" actId="207"/>
          <ac:spMkLst>
            <pc:docMk/>
            <pc:sldMk cId="2917001547" sldId="280"/>
            <ac:spMk id="11" creationId="{B357168D-0AC8-EECF-1505-A3D0218D6EE4}"/>
          </ac:spMkLst>
        </pc:spChg>
        <pc:spChg chg="add mod">
          <ac:chgData name="Shabani, Nahid" userId="2d9fa378-6ca7-43e6-97fb-896c7514377d" providerId="ADAL" clId="{D586C759-98EA-4692-A3D1-AAE7465315BD}" dt="2022-11-04T19:55:59.643" v="1795" actId="1036"/>
          <ac:spMkLst>
            <pc:docMk/>
            <pc:sldMk cId="2917001547" sldId="280"/>
            <ac:spMk id="12" creationId="{45D3FFC7-DF0A-22E0-6314-4330101B2C71}"/>
          </ac:spMkLst>
        </pc:spChg>
        <pc:spChg chg="add mod">
          <ac:chgData name="Shabani, Nahid" userId="2d9fa378-6ca7-43e6-97fb-896c7514377d" providerId="ADAL" clId="{D586C759-98EA-4692-A3D1-AAE7465315BD}" dt="2022-10-30T18:55:48.788" v="774" actId="207"/>
          <ac:spMkLst>
            <pc:docMk/>
            <pc:sldMk cId="2917001547" sldId="280"/>
            <ac:spMk id="13" creationId="{C8A8FFF0-CCE8-3894-63F6-3EC60AE0C945}"/>
          </ac:spMkLst>
        </pc:spChg>
        <pc:spChg chg="add del mod">
          <ac:chgData name="Shabani, Nahid" userId="2d9fa378-6ca7-43e6-97fb-896c7514377d" providerId="ADAL" clId="{D586C759-98EA-4692-A3D1-AAE7465315BD}" dt="2022-10-30T18:56:58.139" v="792" actId="478"/>
          <ac:spMkLst>
            <pc:docMk/>
            <pc:sldMk cId="2917001547" sldId="280"/>
            <ac:spMk id="14" creationId="{9198CE27-E0AF-7493-B8B4-35C0C8E8388D}"/>
          </ac:spMkLst>
        </pc:spChg>
        <pc:spChg chg="add mod">
          <ac:chgData name="Shabani, Nahid" userId="2d9fa378-6ca7-43e6-97fb-896c7514377d" providerId="ADAL" clId="{D586C759-98EA-4692-A3D1-AAE7465315BD}" dt="2022-10-30T18:56:59.466" v="793"/>
          <ac:spMkLst>
            <pc:docMk/>
            <pc:sldMk cId="2917001547" sldId="280"/>
            <ac:spMk id="15" creationId="{07A23177-D8E3-5B5E-D92E-85F27E025AA2}"/>
          </ac:spMkLst>
        </pc:spChg>
        <pc:spChg chg="add del mod">
          <ac:chgData name="Shabani, Nahid" userId="2d9fa378-6ca7-43e6-97fb-896c7514377d" providerId="ADAL" clId="{D586C759-98EA-4692-A3D1-AAE7465315BD}" dt="2022-10-30T20:31:19.519" v="1559" actId="478"/>
          <ac:spMkLst>
            <pc:docMk/>
            <pc:sldMk cId="2917001547" sldId="280"/>
            <ac:spMk id="16" creationId="{26C06206-8304-24D2-8305-D40216C9E451}"/>
          </ac:spMkLst>
        </pc:spChg>
        <pc:spChg chg="add mod">
          <ac:chgData name="Shabani, Nahid" userId="2d9fa378-6ca7-43e6-97fb-896c7514377d" providerId="ADAL" clId="{D586C759-98EA-4692-A3D1-AAE7465315BD}" dt="2022-10-30T20:22:33.686" v="1402" actId="478"/>
          <ac:spMkLst>
            <pc:docMk/>
            <pc:sldMk cId="2917001547" sldId="280"/>
            <ac:spMk id="18" creationId="{B44E305D-5A8B-AA74-3E09-CF7A6505C1E4}"/>
          </ac:spMkLst>
        </pc:spChg>
        <pc:spChg chg="add mod">
          <ac:chgData name="Shabani, Nahid" userId="2d9fa378-6ca7-43e6-97fb-896c7514377d" providerId="ADAL" clId="{D586C759-98EA-4692-A3D1-AAE7465315BD}" dt="2022-10-30T20:22:43.662" v="1404"/>
          <ac:spMkLst>
            <pc:docMk/>
            <pc:sldMk cId="2917001547" sldId="280"/>
            <ac:spMk id="19" creationId="{A6E32533-3941-7B30-4899-1E215078CE7F}"/>
          </ac:spMkLst>
        </pc:spChg>
        <pc:spChg chg="add mod">
          <ac:chgData name="Shabani, Nahid" userId="2d9fa378-6ca7-43e6-97fb-896c7514377d" providerId="ADAL" clId="{D586C759-98EA-4692-A3D1-AAE7465315BD}" dt="2022-10-30T20:22:43.662" v="1404"/>
          <ac:spMkLst>
            <pc:docMk/>
            <pc:sldMk cId="2917001547" sldId="280"/>
            <ac:spMk id="20" creationId="{64147A56-7B2B-EA60-BD19-C6DD1C600E3A}"/>
          </ac:spMkLst>
        </pc:spChg>
        <pc:spChg chg="mod">
          <ac:chgData name="Shabani, Nahid" userId="2d9fa378-6ca7-43e6-97fb-896c7514377d" providerId="ADAL" clId="{D586C759-98EA-4692-A3D1-AAE7465315BD}" dt="2022-11-07T01:26:55.673" v="2453" actId="255"/>
          <ac:spMkLst>
            <pc:docMk/>
            <pc:sldMk cId="2917001547" sldId="280"/>
            <ac:spMk id="23" creationId="{D34AC98D-B941-CFFD-1F64-F942BB773E9C}"/>
          </ac:spMkLst>
        </pc:spChg>
        <pc:picChg chg="add del mod">
          <ac:chgData name="Shabani, Nahid" userId="2d9fa378-6ca7-43e6-97fb-896c7514377d" providerId="ADAL" clId="{D586C759-98EA-4692-A3D1-AAE7465315BD}" dt="2022-11-07T00:42:27.052" v="1938" actId="21"/>
          <ac:picMkLst>
            <pc:docMk/>
            <pc:sldMk cId="2917001547" sldId="280"/>
            <ac:picMk id="3" creationId="{AF691AB8-5104-8C5B-D40E-2D28D8E439ED}"/>
          </ac:picMkLst>
        </pc:picChg>
        <pc:picChg chg="add del mod">
          <ac:chgData name="Shabani, Nahid" userId="2d9fa378-6ca7-43e6-97fb-896c7514377d" providerId="ADAL" clId="{D586C759-98EA-4692-A3D1-AAE7465315BD}" dt="2022-10-30T20:23:09.817" v="1407" actId="478"/>
          <ac:picMkLst>
            <pc:docMk/>
            <pc:sldMk cId="2917001547" sldId="280"/>
            <ac:picMk id="22" creationId="{3D6437EB-7D75-64C5-0ED6-FB4DE54F3280}"/>
          </ac:picMkLst>
        </pc:picChg>
        <pc:picChg chg="add mod">
          <ac:chgData name="Shabani, Nahid" userId="2d9fa378-6ca7-43e6-97fb-896c7514377d" providerId="ADAL" clId="{D586C759-98EA-4692-A3D1-AAE7465315BD}" dt="2022-10-30T20:33:16.964" v="1595"/>
          <ac:picMkLst>
            <pc:docMk/>
            <pc:sldMk cId="2917001547" sldId="280"/>
            <ac:picMk id="24" creationId="{7A8D9C67-A3C6-92BC-BBE0-B7B6AC275BB9}"/>
          </ac:picMkLst>
        </pc:picChg>
        <pc:picChg chg="add mod">
          <ac:chgData name="Shabani, Nahid" userId="2d9fa378-6ca7-43e6-97fb-896c7514377d" providerId="ADAL" clId="{D586C759-98EA-4692-A3D1-AAE7465315BD}" dt="2022-10-30T20:39:00.882" v="1647"/>
          <ac:picMkLst>
            <pc:docMk/>
            <pc:sldMk cId="2917001547" sldId="280"/>
            <ac:picMk id="25" creationId="{D92074F3-49DA-3D7F-8E02-CB2E1043B954}"/>
          </ac:picMkLst>
        </pc:picChg>
        <pc:picChg chg="add del mod">
          <ac:chgData name="Shabani, Nahid" userId="2d9fa378-6ca7-43e6-97fb-896c7514377d" providerId="ADAL" clId="{D586C759-98EA-4692-A3D1-AAE7465315BD}" dt="2022-11-06T16:25:32.327" v="1821"/>
          <ac:picMkLst>
            <pc:docMk/>
            <pc:sldMk cId="2917001547" sldId="280"/>
            <ac:picMk id="1026" creationId="{34F300D2-3418-0FA2-9E05-6E8D0930ED18}"/>
          </ac:picMkLst>
        </pc:picChg>
        <pc:picChg chg="add del mod">
          <ac:chgData name="Shabani, Nahid" userId="2d9fa378-6ca7-43e6-97fb-896c7514377d" providerId="ADAL" clId="{D586C759-98EA-4692-A3D1-AAE7465315BD}" dt="2022-11-06T16:51:00.903" v="1842" actId="21"/>
          <ac:picMkLst>
            <pc:docMk/>
            <pc:sldMk cId="2917001547" sldId="280"/>
            <ac:picMk id="1028" creationId="{A6D298A4-9CE6-0F91-12DC-D1F1F55C3FF7}"/>
          </ac:picMkLst>
        </pc:picChg>
        <pc:picChg chg="add del mod">
          <ac:chgData name="Shabani, Nahid" userId="2d9fa378-6ca7-43e6-97fb-896c7514377d" providerId="ADAL" clId="{D586C759-98EA-4692-A3D1-AAE7465315BD}" dt="2022-11-07T00:42:46.294" v="1944" actId="478"/>
          <ac:picMkLst>
            <pc:docMk/>
            <pc:sldMk cId="2917001547" sldId="280"/>
            <ac:picMk id="1030" creationId="{6BF8F9C7-069B-648C-43F5-1341ED81CBF1}"/>
          </ac:picMkLst>
        </pc:picChg>
        <pc:picChg chg="add del mod">
          <ac:chgData name="Shabani, Nahid" userId="2d9fa378-6ca7-43e6-97fb-896c7514377d" providerId="ADAL" clId="{D586C759-98EA-4692-A3D1-AAE7465315BD}" dt="2022-11-07T00:42:44.335" v="1943" actId="478"/>
          <ac:picMkLst>
            <pc:docMk/>
            <pc:sldMk cId="2917001547" sldId="280"/>
            <ac:picMk id="1032" creationId="{E23B172B-7E26-8EE2-C650-6AB2060E9E9F}"/>
          </ac:picMkLst>
        </pc:picChg>
        <pc:picChg chg="add mod">
          <ac:chgData name="Shabani, Nahid" userId="2d9fa378-6ca7-43e6-97fb-896c7514377d" providerId="ADAL" clId="{D586C759-98EA-4692-A3D1-AAE7465315BD}" dt="2022-11-07T00:42:50.300" v="1945" actId="1076"/>
          <ac:picMkLst>
            <pc:docMk/>
            <pc:sldMk cId="2917001547" sldId="280"/>
            <ac:picMk id="1034" creationId="{2037084F-21A6-404F-F5AD-29B7FD032C67}"/>
          </ac:picMkLst>
        </pc:picChg>
      </pc:sldChg>
      <pc:sldChg chg="addSp delSp modSp add del mod modAnim">
        <pc:chgData name="Shabani, Nahid" userId="2d9fa378-6ca7-43e6-97fb-896c7514377d" providerId="ADAL" clId="{D586C759-98EA-4692-A3D1-AAE7465315BD}" dt="2022-11-06T16:48:57.863" v="1835"/>
        <pc:sldMkLst>
          <pc:docMk/>
          <pc:sldMk cId="1800311577" sldId="295"/>
        </pc:sldMkLst>
        <pc:spChg chg="del mod">
          <ac:chgData name="Shabani, Nahid" userId="2d9fa378-6ca7-43e6-97fb-896c7514377d" providerId="ADAL" clId="{D586C759-98EA-4692-A3D1-AAE7465315BD}" dt="2022-10-30T20:28:09.099" v="1511" actId="478"/>
          <ac:spMkLst>
            <pc:docMk/>
            <pc:sldMk cId="1800311577" sldId="295"/>
            <ac:spMk id="3" creationId="{00000000-0000-0000-0000-000000000000}"/>
          </ac:spMkLst>
        </pc:spChg>
        <pc:spChg chg="add mod">
          <ac:chgData name="Shabani, Nahid" userId="2d9fa378-6ca7-43e6-97fb-896c7514377d" providerId="ADAL" clId="{D586C759-98EA-4692-A3D1-AAE7465315BD}" dt="2022-11-06T16:48:57.863" v="1835"/>
          <ac:spMkLst>
            <pc:docMk/>
            <pc:sldMk cId="1800311577" sldId="295"/>
            <ac:spMk id="3" creationId="{1DFF24F2-6E9E-4BB8-33BC-E460348F863D}"/>
          </ac:spMkLst>
        </pc:spChg>
        <pc:spChg chg="del mod ord">
          <ac:chgData name="Shabani, Nahid" userId="2d9fa378-6ca7-43e6-97fb-896c7514377d" providerId="ADAL" clId="{D586C759-98EA-4692-A3D1-AAE7465315BD}" dt="2022-10-30T20:32:29.083" v="1581" actId="478"/>
          <ac:spMkLst>
            <pc:docMk/>
            <pc:sldMk cId="1800311577" sldId="295"/>
            <ac:spMk id="5" creationId="{00000000-0000-0000-0000-000000000000}"/>
          </ac:spMkLst>
        </pc:spChg>
        <pc:spChg chg="del">
          <ac:chgData name="Shabani, Nahid" userId="2d9fa378-6ca7-43e6-97fb-896c7514377d" providerId="ADAL" clId="{D586C759-98EA-4692-A3D1-AAE7465315BD}" dt="2022-10-30T18:51:02.946" v="725" actId="478"/>
          <ac:spMkLst>
            <pc:docMk/>
            <pc:sldMk cId="1800311577" sldId="295"/>
            <ac:spMk id="7" creationId="{00000000-0000-0000-0000-000000000000}"/>
          </ac:spMkLst>
        </pc:spChg>
        <pc:spChg chg="add mod">
          <ac:chgData name="Shabani, Nahid" userId="2d9fa378-6ca7-43e6-97fb-896c7514377d" providerId="ADAL" clId="{D586C759-98EA-4692-A3D1-AAE7465315BD}" dt="2022-10-30T18:45:41.523" v="672" actId="207"/>
          <ac:spMkLst>
            <pc:docMk/>
            <pc:sldMk cId="1800311577" sldId="295"/>
            <ac:spMk id="10" creationId="{14DE5AFA-3641-4139-C71F-47BAF8E844E2}"/>
          </ac:spMkLst>
        </pc:spChg>
        <pc:spChg chg="add del mod">
          <ac:chgData name="Shabani, Nahid" userId="2d9fa378-6ca7-43e6-97fb-896c7514377d" providerId="ADAL" clId="{D586C759-98EA-4692-A3D1-AAE7465315BD}" dt="2022-10-30T18:51:00.358" v="724" actId="478"/>
          <ac:spMkLst>
            <pc:docMk/>
            <pc:sldMk cId="1800311577" sldId="295"/>
            <ac:spMk id="11" creationId="{74198628-3DEB-1A0C-E915-67CC3C46002B}"/>
          </ac:spMkLst>
        </pc:spChg>
        <pc:spChg chg="add mod">
          <ac:chgData name="Shabani, Nahid" userId="2d9fa378-6ca7-43e6-97fb-896c7514377d" providerId="ADAL" clId="{D586C759-98EA-4692-A3D1-AAE7465315BD}" dt="2022-10-30T18:45:44.124" v="673" actId="207"/>
          <ac:spMkLst>
            <pc:docMk/>
            <pc:sldMk cId="1800311577" sldId="295"/>
            <ac:spMk id="12" creationId="{C30FEFB0-156B-E9FC-AA6E-95F8A6A3F423}"/>
          </ac:spMkLst>
        </pc:spChg>
        <pc:spChg chg="add mod">
          <ac:chgData name="Shabani, Nahid" userId="2d9fa378-6ca7-43e6-97fb-896c7514377d" providerId="ADAL" clId="{D586C759-98EA-4692-A3D1-AAE7465315BD}" dt="2022-10-30T18:45:36.302" v="670" actId="207"/>
          <ac:spMkLst>
            <pc:docMk/>
            <pc:sldMk cId="1800311577" sldId="295"/>
            <ac:spMk id="13" creationId="{924A57A6-B375-17BC-C5D9-CF31FE2B968E}"/>
          </ac:spMkLst>
        </pc:spChg>
        <pc:spChg chg="add mod">
          <ac:chgData name="Shabani, Nahid" userId="2d9fa378-6ca7-43e6-97fb-896c7514377d" providerId="ADAL" clId="{D586C759-98EA-4692-A3D1-AAE7465315BD}" dt="2022-10-30T20:07:51.349" v="1167" actId="1036"/>
          <ac:spMkLst>
            <pc:docMk/>
            <pc:sldMk cId="1800311577" sldId="295"/>
            <ac:spMk id="14" creationId="{200195EA-57C1-5ED5-8988-89B6BB6C3F59}"/>
          </ac:spMkLst>
        </pc:spChg>
        <pc:spChg chg="add mod">
          <ac:chgData name="Shabani, Nahid" userId="2d9fa378-6ca7-43e6-97fb-896c7514377d" providerId="ADAL" clId="{D586C759-98EA-4692-A3D1-AAE7465315BD}" dt="2022-10-30T18:45:48.273" v="675" actId="207"/>
          <ac:spMkLst>
            <pc:docMk/>
            <pc:sldMk cId="1800311577" sldId="295"/>
            <ac:spMk id="15" creationId="{103C7BB0-EC9A-A2DE-2146-F198F11CD0B6}"/>
          </ac:spMkLst>
        </pc:spChg>
        <pc:spChg chg="add del mod">
          <ac:chgData name="Shabani, Nahid" userId="2d9fa378-6ca7-43e6-97fb-896c7514377d" providerId="ADAL" clId="{D586C759-98EA-4692-A3D1-AAE7465315BD}" dt="2022-10-30T18:58:16.645" v="816" actId="478"/>
          <ac:spMkLst>
            <pc:docMk/>
            <pc:sldMk cId="1800311577" sldId="295"/>
            <ac:spMk id="16" creationId="{602B1162-FA9F-C83E-C2C6-FA948967D8DC}"/>
          </ac:spMkLst>
        </pc:spChg>
        <pc:spChg chg="add mod">
          <ac:chgData name="Shabani, Nahid" userId="2d9fa378-6ca7-43e6-97fb-896c7514377d" providerId="ADAL" clId="{D586C759-98EA-4692-A3D1-AAE7465315BD}" dt="2022-10-30T20:07:57.756" v="1168" actId="1036"/>
          <ac:spMkLst>
            <pc:docMk/>
            <pc:sldMk cId="1800311577" sldId="295"/>
            <ac:spMk id="17" creationId="{1D9C2A89-6F4D-3635-3E7B-7F25A55DD9C7}"/>
          </ac:spMkLst>
        </pc:spChg>
        <pc:spChg chg="add mod">
          <ac:chgData name="Shabani, Nahid" userId="2d9fa378-6ca7-43e6-97fb-896c7514377d" providerId="ADAL" clId="{D586C759-98EA-4692-A3D1-AAE7465315BD}" dt="2022-10-30T20:09:11.521" v="1182" actId="207"/>
          <ac:spMkLst>
            <pc:docMk/>
            <pc:sldMk cId="1800311577" sldId="295"/>
            <ac:spMk id="18" creationId="{10424264-7D70-59F4-CAF3-68A07A133B4F}"/>
          </ac:spMkLst>
        </pc:spChg>
        <pc:spChg chg="add del mod">
          <ac:chgData name="Shabani, Nahid" userId="2d9fa378-6ca7-43e6-97fb-896c7514377d" providerId="ADAL" clId="{D586C759-98EA-4692-A3D1-AAE7465315BD}" dt="2022-10-30T20:28:11.275" v="1512" actId="478"/>
          <ac:spMkLst>
            <pc:docMk/>
            <pc:sldMk cId="1800311577" sldId="295"/>
            <ac:spMk id="23" creationId="{19C490CD-7B64-236C-AF48-5133C6077FC2}"/>
          </ac:spMkLst>
        </pc:spChg>
        <pc:spChg chg="add mod">
          <ac:chgData name="Shabani, Nahid" userId="2d9fa378-6ca7-43e6-97fb-896c7514377d" providerId="ADAL" clId="{D586C759-98EA-4692-A3D1-AAE7465315BD}" dt="2022-10-30T20:28:12.555" v="1513"/>
          <ac:spMkLst>
            <pc:docMk/>
            <pc:sldMk cId="1800311577" sldId="295"/>
            <ac:spMk id="24" creationId="{9F67CB44-28B2-E8B4-B2C5-877C6A4C4A28}"/>
          </ac:spMkLst>
        </pc:spChg>
        <pc:spChg chg="add mod">
          <ac:chgData name="Shabani, Nahid" userId="2d9fa378-6ca7-43e6-97fb-896c7514377d" providerId="ADAL" clId="{D586C759-98EA-4692-A3D1-AAE7465315BD}" dt="2022-10-30T20:28:18.662" v="1523" actId="20577"/>
          <ac:spMkLst>
            <pc:docMk/>
            <pc:sldMk cId="1800311577" sldId="295"/>
            <ac:spMk id="25" creationId="{DC6D97A5-54DC-F935-448F-299BDB95801F}"/>
          </ac:spMkLst>
        </pc:spChg>
        <pc:picChg chg="add del mod">
          <ac:chgData name="Shabani, Nahid" userId="2d9fa378-6ca7-43e6-97fb-896c7514377d" providerId="ADAL" clId="{D586C759-98EA-4692-A3D1-AAE7465315BD}" dt="2022-10-30T20:09:01.036" v="1180" actId="478"/>
          <ac:picMkLst>
            <pc:docMk/>
            <pc:sldMk cId="1800311577" sldId="295"/>
            <ac:picMk id="19" creationId="{DBE79888-FCE4-E26F-B56A-FA32D09F1C55}"/>
          </ac:picMkLst>
        </pc:picChg>
        <pc:picChg chg="add del mod ord modCrop">
          <ac:chgData name="Shabani, Nahid" userId="2d9fa378-6ca7-43e6-97fb-896c7514377d" providerId="ADAL" clId="{D586C759-98EA-4692-A3D1-AAE7465315BD}" dt="2022-10-30T20:32:38.489" v="1584" actId="478"/>
          <ac:picMkLst>
            <pc:docMk/>
            <pc:sldMk cId="1800311577" sldId="295"/>
            <ac:picMk id="21" creationId="{4D3BB8AB-861F-1CDB-53CE-9B793D7D7B57}"/>
          </ac:picMkLst>
        </pc:picChg>
        <pc:picChg chg="add mod">
          <ac:chgData name="Shabani, Nahid" userId="2d9fa378-6ca7-43e6-97fb-896c7514377d" providerId="ADAL" clId="{D586C759-98EA-4692-A3D1-AAE7465315BD}" dt="2022-10-30T20:33:57.328" v="1606"/>
          <ac:picMkLst>
            <pc:docMk/>
            <pc:sldMk cId="1800311577" sldId="295"/>
            <ac:picMk id="27" creationId="{F3D7FBD5-D14C-AE78-999F-2A70F47E9C96}"/>
          </ac:picMkLst>
        </pc:picChg>
        <pc:picChg chg="add mod">
          <ac:chgData name="Shabani, Nahid" userId="2d9fa378-6ca7-43e6-97fb-896c7514377d" providerId="ADAL" clId="{D586C759-98EA-4692-A3D1-AAE7465315BD}" dt="2022-10-30T20:39:37.299" v="1660"/>
          <ac:picMkLst>
            <pc:docMk/>
            <pc:sldMk cId="1800311577" sldId="295"/>
            <ac:picMk id="28" creationId="{9DBC9E36-89BF-524D-743A-D858E13ADE11}"/>
          </ac:picMkLst>
        </pc:picChg>
      </pc:sldChg>
      <pc:sldChg chg="addSp delSp modSp add mod modAnim">
        <pc:chgData name="Shabani, Nahid" userId="2d9fa378-6ca7-43e6-97fb-896c7514377d" providerId="ADAL" clId="{D586C759-98EA-4692-A3D1-AAE7465315BD}" dt="2022-10-30T20:33:59.739" v="1607"/>
        <pc:sldMkLst>
          <pc:docMk/>
          <pc:sldMk cId="1658351170" sldId="296"/>
        </pc:sldMkLst>
        <pc:spChg chg="del mod">
          <ac:chgData name="Shabani, Nahid" userId="2d9fa378-6ca7-43e6-97fb-896c7514377d" providerId="ADAL" clId="{D586C759-98EA-4692-A3D1-AAE7465315BD}" dt="2022-10-30T20:06:30.189" v="1147" actId="21"/>
          <ac:spMkLst>
            <pc:docMk/>
            <pc:sldMk cId="1658351170" sldId="296"/>
            <ac:spMk id="3" creationId="{00000000-0000-0000-0000-000000000000}"/>
          </ac:spMkLst>
        </pc:spChg>
        <pc:spChg chg="del mod">
          <ac:chgData name="Shabani, Nahid" userId="2d9fa378-6ca7-43e6-97fb-896c7514377d" providerId="ADAL" clId="{D586C759-98EA-4692-A3D1-AAE7465315BD}" dt="2022-10-30T18:32:57.994" v="248" actId="478"/>
          <ac:spMkLst>
            <pc:docMk/>
            <pc:sldMk cId="1658351170" sldId="296"/>
            <ac:spMk id="5" creationId="{00000000-0000-0000-0000-000000000000}"/>
          </ac:spMkLst>
        </pc:spChg>
        <pc:spChg chg="del mod">
          <ac:chgData name="Shabani, Nahid" userId="2d9fa378-6ca7-43e6-97fb-896c7514377d" providerId="ADAL" clId="{D586C759-98EA-4692-A3D1-AAE7465315BD}" dt="2022-10-30T20:06:57.064" v="1156" actId="478"/>
          <ac:spMkLst>
            <pc:docMk/>
            <pc:sldMk cId="1658351170" sldId="296"/>
            <ac:spMk id="6" creationId="{00000000-0000-0000-0000-000000000000}"/>
          </ac:spMkLst>
        </pc:spChg>
        <pc:spChg chg="del mod">
          <ac:chgData name="Shabani, Nahid" userId="2d9fa378-6ca7-43e6-97fb-896c7514377d" providerId="ADAL" clId="{D586C759-98EA-4692-A3D1-AAE7465315BD}" dt="2022-10-30T20:06:59.823" v="1157" actId="478"/>
          <ac:spMkLst>
            <pc:docMk/>
            <pc:sldMk cId="1658351170" sldId="296"/>
            <ac:spMk id="7" creationId="{00000000-0000-0000-0000-000000000000}"/>
          </ac:spMkLst>
        </pc:spChg>
        <pc:spChg chg="del mod">
          <ac:chgData name="Shabani, Nahid" userId="2d9fa378-6ca7-43e6-97fb-896c7514377d" providerId="ADAL" clId="{D586C759-98EA-4692-A3D1-AAE7465315BD}" dt="2022-10-30T20:07:01.287" v="1159" actId="478"/>
          <ac:spMkLst>
            <pc:docMk/>
            <pc:sldMk cId="1658351170" sldId="296"/>
            <ac:spMk id="8" creationId="{00000000-0000-0000-0000-000000000000}"/>
          </ac:spMkLst>
        </pc:spChg>
        <pc:spChg chg="del mod">
          <ac:chgData name="Shabani, Nahid" userId="2d9fa378-6ca7-43e6-97fb-896c7514377d" providerId="ADAL" clId="{D586C759-98EA-4692-A3D1-AAE7465315BD}" dt="2022-10-30T20:06:54.172" v="1155" actId="478"/>
          <ac:spMkLst>
            <pc:docMk/>
            <pc:sldMk cId="1658351170" sldId="296"/>
            <ac:spMk id="9" creationId="{00000000-0000-0000-0000-000000000000}"/>
          </ac:spMkLst>
        </pc:spChg>
        <pc:spChg chg="add del mod ord">
          <ac:chgData name="Shabani, Nahid" userId="2d9fa378-6ca7-43e6-97fb-896c7514377d" providerId="ADAL" clId="{D586C759-98EA-4692-A3D1-AAE7465315BD}" dt="2022-10-30T18:32:53.205" v="247" actId="478"/>
          <ac:spMkLst>
            <pc:docMk/>
            <pc:sldMk cId="1658351170" sldId="296"/>
            <ac:spMk id="11" creationId="{00000000-0000-0000-0000-000000000000}"/>
          </ac:spMkLst>
        </pc:spChg>
        <pc:spChg chg="add del mod">
          <ac:chgData name="Shabani, Nahid" userId="2d9fa378-6ca7-43e6-97fb-896c7514377d" providerId="ADAL" clId="{D586C759-98EA-4692-A3D1-AAE7465315BD}" dt="2022-10-30T20:07:02.309" v="1160" actId="478"/>
          <ac:spMkLst>
            <pc:docMk/>
            <pc:sldMk cId="1658351170" sldId="296"/>
            <ac:spMk id="12" creationId="{233CA926-5590-8308-FDDA-A342A968F86C}"/>
          </ac:spMkLst>
        </pc:spChg>
        <pc:spChg chg="add del mod">
          <ac:chgData name="Shabani, Nahid" userId="2d9fa378-6ca7-43e6-97fb-896c7514377d" providerId="ADAL" clId="{D586C759-98EA-4692-A3D1-AAE7465315BD}" dt="2022-10-30T20:06:49.282" v="1153" actId="478"/>
          <ac:spMkLst>
            <pc:docMk/>
            <pc:sldMk cId="1658351170" sldId="296"/>
            <ac:spMk id="16" creationId="{E0932A3F-04CC-0F7A-29E6-9FD7570CCDAC}"/>
          </ac:spMkLst>
        </pc:spChg>
        <pc:spChg chg="add mod">
          <ac:chgData name="Shabani, Nahid" userId="2d9fa378-6ca7-43e6-97fb-896c7514377d" providerId="ADAL" clId="{D586C759-98EA-4692-A3D1-AAE7465315BD}" dt="2022-10-30T20:07:41.603" v="1166" actId="1076"/>
          <ac:spMkLst>
            <pc:docMk/>
            <pc:sldMk cId="1658351170" sldId="296"/>
            <ac:spMk id="17" creationId="{A5C7480A-F55D-2B17-C280-9542699FCF10}"/>
          </ac:spMkLst>
        </pc:spChg>
        <pc:picChg chg="del">
          <ac:chgData name="Shabani, Nahid" userId="2d9fa378-6ca7-43e6-97fb-896c7514377d" providerId="ADAL" clId="{D586C759-98EA-4692-A3D1-AAE7465315BD}" dt="2022-10-30T18:32:00.412" v="239" actId="478"/>
          <ac:picMkLst>
            <pc:docMk/>
            <pc:sldMk cId="1658351170" sldId="296"/>
            <ac:picMk id="10" creationId="{00000000-0000-0000-0000-000000000000}"/>
          </ac:picMkLst>
        </pc:picChg>
        <pc:picChg chg="add del mod ord modCrop">
          <ac:chgData name="Shabani, Nahid" userId="2d9fa378-6ca7-43e6-97fb-896c7514377d" providerId="ADAL" clId="{D586C759-98EA-4692-A3D1-AAE7465315BD}" dt="2022-10-30T20:07:33.356" v="1165" actId="29295"/>
          <ac:picMkLst>
            <pc:docMk/>
            <pc:sldMk cId="1658351170" sldId="296"/>
            <ac:picMk id="14" creationId="{6A0C1F90-41ED-41CD-2B64-DA3563F8A04B}"/>
          </ac:picMkLst>
        </pc:picChg>
        <pc:picChg chg="add mod">
          <ac:chgData name="Shabani, Nahid" userId="2d9fa378-6ca7-43e6-97fb-896c7514377d" providerId="ADAL" clId="{D586C759-98EA-4692-A3D1-AAE7465315BD}" dt="2022-10-30T20:33:59.739" v="1607"/>
          <ac:picMkLst>
            <pc:docMk/>
            <pc:sldMk cId="1658351170" sldId="296"/>
            <ac:picMk id="18" creationId="{D2B5D620-2FFC-2BD7-48E8-F8C5C83EAD4C}"/>
          </ac:picMkLst>
        </pc:picChg>
        <pc:picChg chg="add del mod">
          <ac:chgData name="Shabani, Nahid" userId="2d9fa378-6ca7-43e6-97fb-896c7514377d" providerId="ADAL" clId="{D586C759-98EA-4692-A3D1-AAE7465315BD}" dt="2022-10-30T20:02:20.298" v="1112" actId="21"/>
          <ac:picMkLst>
            <pc:docMk/>
            <pc:sldMk cId="1658351170" sldId="296"/>
            <ac:picMk id="1026" creationId="{CD7AC2D7-E795-546C-6E94-AA87701F6C37}"/>
          </ac:picMkLst>
        </pc:picChg>
        <pc:picChg chg="add del mod">
          <ac:chgData name="Shabani, Nahid" userId="2d9fa378-6ca7-43e6-97fb-896c7514377d" providerId="ADAL" clId="{D586C759-98EA-4692-A3D1-AAE7465315BD}" dt="2022-10-30T18:37:23.199" v="270" actId="478"/>
          <ac:picMkLst>
            <pc:docMk/>
            <pc:sldMk cId="1658351170" sldId="296"/>
            <ac:picMk id="1028" creationId="{6220CA3C-554B-6098-A35E-E43A70ACB077}"/>
          </ac:picMkLst>
        </pc:picChg>
      </pc:sldChg>
      <pc:sldChg chg="addSp delSp modSp add mod modAnim">
        <pc:chgData name="Shabani, Nahid" userId="2d9fa378-6ca7-43e6-97fb-896c7514377d" providerId="ADAL" clId="{D586C759-98EA-4692-A3D1-AAE7465315BD}" dt="2022-11-07T01:02:18.342" v="2142" actId="2711"/>
        <pc:sldMkLst>
          <pc:docMk/>
          <pc:sldMk cId="2186712574" sldId="299"/>
        </pc:sldMkLst>
        <pc:spChg chg="del mod">
          <ac:chgData name="Shabani, Nahid" userId="2d9fa378-6ca7-43e6-97fb-896c7514377d" providerId="ADAL" clId="{D586C759-98EA-4692-A3D1-AAE7465315BD}" dt="2022-10-30T20:26:13.335" v="1438" actId="478"/>
          <ac:spMkLst>
            <pc:docMk/>
            <pc:sldMk cId="2186712574" sldId="299"/>
            <ac:spMk id="3" creationId="{00000000-0000-0000-0000-000000000000}"/>
          </ac:spMkLst>
        </pc:spChg>
        <pc:spChg chg="add mod">
          <ac:chgData name="Shabani, Nahid" userId="2d9fa378-6ca7-43e6-97fb-896c7514377d" providerId="ADAL" clId="{D586C759-98EA-4692-A3D1-AAE7465315BD}" dt="2022-10-30T20:31:34.940" v="1563"/>
          <ac:spMkLst>
            <pc:docMk/>
            <pc:sldMk cId="2186712574" sldId="299"/>
            <ac:spMk id="3" creationId="{B6F87E09-35F9-FA74-2242-28BC154D779A}"/>
          </ac:spMkLst>
        </pc:spChg>
        <pc:spChg chg="del mod">
          <ac:chgData name="Shabani, Nahid" userId="2d9fa378-6ca7-43e6-97fb-896c7514377d" providerId="ADAL" clId="{D586C759-98EA-4692-A3D1-AAE7465315BD}" dt="2022-10-30T20:31:05.601" v="1555" actId="478"/>
          <ac:spMkLst>
            <pc:docMk/>
            <pc:sldMk cId="2186712574" sldId="299"/>
            <ac:spMk id="4" creationId="{00000000-0000-0000-0000-000000000000}"/>
          </ac:spMkLst>
        </pc:spChg>
        <pc:spChg chg="add mod">
          <ac:chgData name="Shabani, Nahid" userId="2d9fa378-6ca7-43e6-97fb-896c7514377d" providerId="ADAL" clId="{D586C759-98EA-4692-A3D1-AAE7465315BD}" dt="2022-10-30T18:54:44.343" v="757" actId="207"/>
          <ac:spMkLst>
            <pc:docMk/>
            <pc:sldMk cId="2186712574" sldId="299"/>
            <ac:spMk id="5" creationId="{4F219B40-AB07-1FFB-8F63-4552E4A15C31}"/>
          </ac:spMkLst>
        </pc:spChg>
        <pc:spChg chg="add mod">
          <ac:chgData name="Shabani, Nahid" userId="2d9fa378-6ca7-43e6-97fb-896c7514377d" providerId="ADAL" clId="{D586C759-98EA-4692-A3D1-AAE7465315BD}" dt="2022-11-04T19:55:21.175" v="1774" actId="1036"/>
          <ac:spMkLst>
            <pc:docMk/>
            <pc:sldMk cId="2186712574" sldId="299"/>
            <ac:spMk id="6" creationId="{425E7BD1-1FAF-11CD-F5AA-066E705D9E94}"/>
          </ac:spMkLst>
        </pc:spChg>
        <pc:spChg chg="add mod">
          <ac:chgData name="Shabani, Nahid" userId="2d9fa378-6ca7-43e6-97fb-896c7514377d" providerId="ADAL" clId="{D586C759-98EA-4692-A3D1-AAE7465315BD}" dt="2022-10-30T18:54:32.753" v="753" actId="207"/>
          <ac:spMkLst>
            <pc:docMk/>
            <pc:sldMk cId="2186712574" sldId="299"/>
            <ac:spMk id="12" creationId="{0F059F74-9E1D-5DD2-FC95-0EF8F74DFA95}"/>
          </ac:spMkLst>
        </pc:spChg>
        <pc:spChg chg="add mod">
          <ac:chgData name="Shabani, Nahid" userId="2d9fa378-6ca7-43e6-97fb-896c7514377d" providerId="ADAL" clId="{D586C759-98EA-4692-A3D1-AAE7465315BD}" dt="2022-10-30T18:54:30.372" v="752" actId="207"/>
          <ac:spMkLst>
            <pc:docMk/>
            <pc:sldMk cId="2186712574" sldId="299"/>
            <ac:spMk id="13" creationId="{4AC3DBB5-E41B-C2FE-A322-297FE8A06254}"/>
          </ac:spMkLst>
        </pc:spChg>
        <pc:spChg chg="add mod">
          <ac:chgData name="Shabani, Nahid" userId="2d9fa378-6ca7-43e6-97fb-896c7514377d" providerId="ADAL" clId="{D586C759-98EA-4692-A3D1-AAE7465315BD}" dt="2022-11-04T19:55:22.403" v="1775" actId="1036"/>
          <ac:spMkLst>
            <pc:docMk/>
            <pc:sldMk cId="2186712574" sldId="299"/>
            <ac:spMk id="14" creationId="{B6E1D5BD-50CA-8034-CF0A-88F01E146203}"/>
          </ac:spMkLst>
        </pc:spChg>
        <pc:spChg chg="add mod">
          <ac:chgData name="Shabani, Nahid" userId="2d9fa378-6ca7-43e6-97fb-896c7514377d" providerId="ADAL" clId="{D586C759-98EA-4692-A3D1-AAE7465315BD}" dt="2022-10-30T18:54:38.758" v="755" actId="207"/>
          <ac:spMkLst>
            <pc:docMk/>
            <pc:sldMk cId="2186712574" sldId="299"/>
            <ac:spMk id="15" creationId="{6221CB38-6E99-3D0A-D1B0-2196029B744D}"/>
          </ac:spMkLst>
        </pc:spChg>
        <pc:spChg chg="add del mod">
          <ac:chgData name="Shabani, Nahid" userId="2d9fa378-6ca7-43e6-97fb-896c7514377d" providerId="ADAL" clId="{D586C759-98EA-4692-A3D1-AAE7465315BD}" dt="2022-10-30T18:57:18.867" v="798" actId="478"/>
          <ac:spMkLst>
            <pc:docMk/>
            <pc:sldMk cId="2186712574" sldId="299"/>
            <ac:spMk id="16" creationId="{D50E89D1-AE81-7FA7-4B5D-37EE717721AF}"/>
          </ac:spMkLst>
        </pc:spChg>
        <pc:spChg chg="add mod">
          <ac:chgData name="Shabani, Nahid" userId="2d9fa378-6ca7-43e6-97fb-896c7514377d" providerId="ADAL" clId="{D586C759-98EA-4692-A3D1-AAE7465315BD}" dt="2022-10-30T18:57:20.042" v="799"/>
          <ac:spMkLst>
            <pc:docMk/>
            <pc:sldMk cId="2186712574" sldId="299"/>
            <ac:spMk id="17" creationId="{D7C65F9E-379B-9E48-BB68-52335ADE29C9}"/>
          </ac:spMkLst>
        </pc:spChg>
        <pc:spChg chg="add del mod">
          <ac:chgData name="Shabani, Nahid" userId="2d9fa378-6ca7-43e6-97fb-896c7514377d" providerId="ADAL" clId="{D586C759-98EA-4692-A3D1-AAE7465315BD}" dt="2022-10-30T20:26:14.216" v="1439" actId="478"/>
          <ac:spMkLst>
            <pc:docMk/>
            <pc:sldMk cId="2186712574" sldId="299"/>
            <ac:spMk id="19" creationId="{0A47FE36-B142-3068-42C7-1EC96685E618}"/>
          </ac:spMkLst>
        </pc:spChg>
        <pc:spChg chg="add mod">
          <ac:chgData name="Shabani, Nahid" userId="2d9fa378-6ca7-43e6-97fb-896c7514377d" providerId="ADAL" clId="{D586C759-98EA-4692-A3D1-AAE7465315BD}" dt="2022-10-30T20:26:15.893" v="1440"/>
          <ac:spMkLst>
            <pc:docMk/>
            <pc:sldMk cId="2186712574" sldId="299"/>
            <ac:spMk id="20" creationId="{01136214-5330-6DFB-9B9A-EA3032F119E0}"/>
          </ac:spMkLst>
        </pc:spChg>
        <pc:spChg chg="add mod">
          <ac:chgData name="Shabani, Nahid" userId="2d9fa378-6ca7-43e6-97fb-896c7514377d" providerId="ADAL" clId="{D586C759-98EA-4692-A3D1-AAE7465315BD}" dt="2022-10-30T20:26:20.964" v="1448" actId="20577"/>
          <ac:spMkLst>
            <pc:docMk/>
            <pc:sldMk cId="2186712574" sldId="299"/>
            <ac:spMk id="21" creationId="{9ABC4370-5DF7-F273-D0E7-321DD6F5AD5A}"/>
          </ac:spMkLst>
        </pc:spChg>
        <pc:spChg chg="mod">
          <ac:chgData name="Shabani, Nahid" userId="2d9fa378-6ca7-43e6-97fb-896c7514377d" providerId="ADAL" clId="{D586C759-98EA-4692-A3D1-AAE7465315BD}" dt="2022-11-07T01:02:18.342" v="2142" actId="2711"/>
          <ac:spMkLst>
            <pc:docMk/>
            <pc:sldMk cId="2186712574" sldId="299"/>
            <ac:spMk id="22" creationId="{B6F87E09-35F9-FA74-2242-28BC154D779A}"/>
          </ac:spMkLst>
        </pc:spChg>
        <pc:picChg chg="del">
          <ac:chgData name="Shabani, Nahid" userId="2d9fa378-6ca7-43e6-97fb-896c7514377d" providerId="ADAL" clId="{D586C759-98EA-4692-A3D1-AAE7465315BD}" dt="2022-10-30T20:30:20.381" v="1535" actId="478"/>
          <ac:picMkLst>
            <pc:docMk/>
            <pc:sldMk cId="2186712574" sldId="299"/>
            <ac:picMk id="7" creationId="{00000000-0000-0000-0000-000000000000}"/>
          </ac:picMkLst>
        </pc:picChg>
        <pc:picChg chg="add mod">
          <ac:chgData name="Shabani, Nahid" userId="2d9fa378-6ca7-43e6-97fb-896c7514377d" providerId="ADAL" clId="{D586C759-98EA-4692-A3D1-AAE7465315BD}" dt="2022-10-30T20:33:24.306" v="1597"/>
          <ac:picMkLst>
            <pc:docMk/>
            <pc:sldMk cId="2186712574" sldId="299"/>
            <ac:picMk id="23" creationId="{D1A5D83E-D833-52EC-143F-C3207A06D1E0}"/>
          </ac:picMkLst>
        </pc:picChg>
        <pc:picChg chg="add mod">
          <ac:chgData name="Shabani, Nahid" userId="2d9fa378-6ca7-43e6-97fb-896c7514377d" providerId="ADAL" clId="{D586C759-98EA-4692-A3D1-AAE7465315BD}" dt="2022-10-30T20:39:13.176" v="1651"/>
          <ac:picMkLst>
            <pc:docMk/>
            <pc:sldMk cId="2186712574" sldId="299"/>
            <ac:picMk id="24" creationId="{85ABC431-3A7C-6D51-044F-C3644E91A5DC}"/>
          </ac:picMkLst>
        </pc:picChg>
      </pc:sldChg>
      <pc:sldChg chg="modSp add del mod">
        <pc:chgData name="Shabani, Nahid" userId="2d9fa378-6ca7-43e6-97fb-896c7514377d" providerId="ADAL" clId="{D586C759-98EA-4692-A3D1-AAE7465315BD}" dt="2022-10-30T19:56:21.349" v="1059" actId="47"/>
        <pc:sldMkLst>
          <pc:docMk/>
          <pc:sldMk cId="1899608864" sldId="300"/>
        </pc:sldMkLst>
        <pc:spChg chg="mod">
          <ac:chgData name="Shabani, Nahid" userId="2d9fa378-6ca7-43e6-97fb-896c7514377d" providerId="ADAL" clId="{D586C759-98EA-4692-A3D1-AAE7465315BD}" dt="2022-10-30T18:00:16.026" v="97" actId="113"/>
          <ac:spMkLst>
            <pc:docMk/>
            <pc:sldMk cId="1899608864" sldId="300"/>
            <ac:spMk id="230" creationId="{00000000-0000-0000-0000-000000000000}"/>
          </ac:spMkLst>
        </pc:spChg>
        <pc:spChg chg="mod">
          <ac:chgData name="Shabani, Nahid" userId="2d9fa378-6ca7-43e6-97fb-896c7514377d" providerId="ADAL" clId="{D586C759-98EA-4692-A3D1-AAE7465315BD}" dt="2022-10-30T18:00:13.943" v="96" actId="1076"/>
          <ac:spMkLst>
            <pc:docMk/>
            <pc:sldMk cId="1899608864" sldId="300"/>
            <ac:spMk id="231" creationId="{00000000-0000-0000-0000-000000000000}"/>
          </ac:spMkLst>
        </pc:spChg>
      </pc:sldChg>
      <pc:sldChg chg="addSp delSp modSp add mod modAnim">
        <pc:chgData name="Shabani, Nahid" userId="2d9fa378-6ca7-43e6-97fb-896c7514377d" providerId="ADAL" clId="{D586C759-98EA-4692-A3D1-AAE7465315BD}" dt="2022-11-04T19:54:09.526" v="1705" actId="1036"/>
        <pc:sldMkLst>
          <pc:docMk/>
          <pc:sldMk cId="1187622858" sldId="301"/>
        </pc:sldMkLst>
        <pc:spChg chg="del mod">
          <ac:chgData name="Shabani, Nahid" userId="2d9fa378-6ca7-43e6-97fb-896c7514377d" providerId="ADAL" clId="{D586C759-98EA-4692-A3D1-AAE7465315BD}" dt="2022-10-30T20:26:40.697" v="1452" actId="478"/>
          <ac:spMkLst>
            <pc:docMk/>
            <pc:sldMk cId="1187622858" sldId="301"/>
            <ac:spMk id="3" creationId="{00000000-0000-0000-0000-000000000000}"/>
          </ac:spMkLst>
        </pc:spChg>
        <pc:spChg chg="add mod">
          <ac:chgData name="Shabani, Nahid" userId="2d9fa378-6ca7-43e6-97fb-896c7514377d" providerId="ADAL" clId="{D586C759-98EA-4692-A3D1-AAE7465315BD}" dt="2022-10-30T20:31:44.276" v="1566"/>
          <ac:spMkLst>
            <pc:docMk/>
            <pc:sldMk cId="1187622858" sldId="301"/>
            <ac:spMk id="3" creationId="{5F3B0456-8F21-87C7-5CE0-C915C3303B50}"/>
          </ac:spMkLst>
        </pc:spChg>
        <pc:spChg chg="del">
          <ac:chgData name="Shabani, Nahid" userId="2d9fa378-6ca7-43e6-97fb-896c7514377d" providerId="ADAL" clId="{D586C759-98EA-4692-A3D1-AAE7465315BD}" dt="2022-10-30T20:31:42.404" v="1565" actId="478"/>
          <ac:spMkLst>
            <pc:docMk/>
            <pc:sldMk cId="1187622858" sldId="301"/>
            <ac:spMk id="4" creationId="{00000000-0000-0000-0000-000000000000}"/>
          </ac:spMkLst>
        </pc:spChg>
        <pc:spChg chg="add mod">
          <ac:chgData name="Shabani, Nahid" userId="2d9fa378-6ca7-43e6-97fb-896c7514377d" providerId="ADAL" clId="{D586C759-98EA-4692-A3D1-AAE7465315BD}" dt="2022-10-30T18:53:56.292" v="744" actId="207"/>
          <ac:spMkLst>
            <pc:docMk/>
            <pc:sldMk cId="1187622858" sldId="301"/>
            <ac:spMk id="5" creationId="{864224DF-D650-997F-D45C-4BD6014E16FA}"/>
          </ac:spMkLst>
        </pc:spChg>
        <pc:spChg chg="add mod">
          <ac:chgData name="Shabani, Nahid" userId="2d9fa378-6ca7-43e6-97fb-896c7514377d" providerId="ADAL" clId="{D586C759-98EA-4692-A3D1-AAE7465315BD}" dt="2022-11-04T19:54:07.606" v="1704" actId="1036"/>
          <ac:spMkLst>
            <pc:docMk/>
            <pc:sldMk cId="1187622858" sldId="301"/>
            <ac:spMk id="6" creationId="{1A9AE1A3-6B61-C153-52B9-F2F5537B9FA2}"/>
          </ac:spMkLst>
        </pc:spChg>
        <pc:spChg chg="add mod">
          <ac:chgData name="Shabani, Nahid" userId="2d9fa378-6ca7-43e6-97fb-896c7514377d" providerId="ADAL" clId="{D586C759-98EA-4692-A3D1-AAE7465315BD}" dt="2022-10-30T18:44:28.713" v="651"/>
          <ac:spMkLst>
            <pc:docMk/>
            <pc:sldMk cId="1187622858" sldId="301"/>
            <ac:spMk id="7" creationId="{0D9B31DB-7C8D-067C-8592-8CAB0B9D6DAB}"/>
          </ac:spMkLst>
        </pc:spChg>
        <pc:spChg chg="add mod">
          <ac:chgData name="Shabani, Nahid" userId="2d9fa378-6ca7-43e6-97fb-896c7514377d" providerId="ADAL" clId="{D586C759-98EA-4692-A3D1-AAE7465315BD}" dt="2022-10-30T18:53:54.301" v="743" actId="207"/>
          <ac:spMkLst>
            <pc:docMk/>
            <pc:sldMk cId="1187622858" sldId="301"/>
            <ac:spMk id="8" creationId="{D82E5A11-6B2B-1E85-B09F-D454D04443E8}"/>
          </ac:spMkLst>
        </pc:spChg>
        <pc:spChg chg="add mod">
          <ac:chgData name="Shabani, Nahid" userId="2d9fa378-6ca7-43e6-97fb-896c7514377d" providerId="ADAL" clId="{D586C759-98EA-4692-A3D1-AAE7465315BD}" dt="2022-11-04T19:54:09.526" v="1705" actId="1036"/>
          <ac:spMkLst>
            <pc:docMk/>
            <pc:sldMk cId="1187622858" sldId="301"/>
            <ac:spMk id="13" creationId="{6B580CB0-B283-B051-2809-C6277ECF2505}"/>
          </ac:spMkLst>
        </pc:spChg>
        <pc:spChg chg="add mod">
          <ac:chgData name="Shabani, Nahid" userId="2d9fa378-6ca7-43e6-97fb-896c7514377d" providerId="ADAL" clId="{D586C759-98EA-4692-A3D1-AAE7465315BD}" dt="2022-10-30T18:53:47.248" v="740" actId="207"/>
          <ac:spMkLst>
            <pc:docMk/>
            <pc:sldMk cId="1187622858" sldId="301"/>
            <ac:spMk id="14" creationId="{2F6181D8-E406-68C2-6BE4-994049914D5C}"/>
          </ac:spMkLst>
        </pc:spChg>
        <pc:spChg chg="add del mod">
          <ac:chgData name="Shabani, Nahid" userId="2d9fa378-6ca7-43e6-97fb-896c7514377d" providerId="ADAL" clId="{D586C759-98EA-4692-A3D1-AAE7465315BD}" dt="2022-10-30T18:57:31.647" v="802" actId="478"/>
          <ac:spMkLst>
            <pc:docMk/>
            <pc:sldMk cId="1187622858" sldId="301"/>
            <ac:spMk id="15" creationId="{7CD89BBC-84E0-440B-DDC1-BA43180C2672}"/>
          </ac:spMkLst>
        </pc:spChg>
        <pc:spChg chg="add mod">
          <ac:chgData name="Shabani, Nahid" userId="2d9fa378-6ca7-43e6-97fb-896c7514377d" providerId="ADAL" clId="{D586C759-98EA-4692-A3D1-AAE7465315BD}" dt="2022-10-30T18:57:32.872" v="803"/>
          <ac:spMkLst>
            <pc:docMk/>
            <pc:sldMk cId="1187622858" sldId="301"/>
            <ac:spMk id="16" creationId="{F66EAC16-7EAC-016F-445F-CD68856E6C0C}"/>
          </ac:spMkLst>
        </pc:spChg>
        <pc:spChg chg="add del mod">
          <ac:chgData name="Shabani, Nahid" userId="2d9fa378-6ca7-43e6-97fb-896c7514377d" providerId="ADAL" clId="{D586C759-98EA-4692-A3D1-AAE7465315BD}" dt="2022-10-30T20:26:42.386" v="1453" actId="478"/>
          <ac:spMkLst>
            <pc:docMk/>
            <pc:sldMk cId="1187622858" sldId="301"/>
            <ac:spMk id="18" creationId="{486D1A65-032F-7719-56B6-08C010F2FC71}"/>
          </ac:spMkLst>
        </pc:spChg>
        <pc:spChg chg="add mod">
          <ac:chgData name="Shabani, Nahid" userId="2d9fa378-6ca7-43e6-97fb-896c7514377d" providerId="ADAL" clId="{D586C759-98EA-4692-A3D1-AAE7465315BD}" dt="2022-10-30T20:26:43.662" v="1454"/>
          <ac:spMkLst>
            <pc:docMk/>
            <pc:sldMk cId="1187622858" sldId="301"/>
            <ac:spMk id="19" creationId="{37A678F2-331F-1AA1-630E-844350D942D6}"/>
          </ac:spMkLst>
        </pc:spChg>
        <pc:spChg chg="add mod">
          <ac:chgData name="Shabani, Nahid" userId="2d9fa378-6ca7-43e6-97fb-896c7514377d" providerId="ADAL" clId="{D586C759-98EA-4692-A3D1-AAE7465315BD}" dt="2022-10-30T20:26:48.797" v="1464" actId="20577"/>
          <ac:spMkLst>
            <pc:docMk/>
            <pc:sldMk cId="1187622858" sldId="301"/>
            <ac:spMk id="20" creationId="{AA45F8F6-D65E-8238-AB97-7B7305359069}"/>
          </ac:spMkLst>
        </pc:spChg>
        <pc:picChg chg="add mod">
          <ac:chgData name="Shabani, Nahid" userId="2d9fa378-6ca7-43e6-97fb-896c7514377d" providerId="ADAL" clId="{D586C759-98EA-4692-A3D1-AAE7465315BD}" dt="2022-10-30T20:33:36.457" v="1599"/>
          <ac:picMkLst>
            <pc:docMk/>
            <pc:sldMk cId="1187622858" sldId="301"/>
            <ac:picMk id="22" creationId="{01FD9D26-F147-7F12-4F6A-2C148514FE85}"/>
          </ac:picMkLst>
        </pc:picChg>
        <pc:picChg chg="add mod">
          <ac:chgData name="Shabani, Nahid" userId="2d9fa378-6ca7-43e6-97fb-896c7514377d" providerId="ADAL" clId="{D586C759-98EA-4692-A3D1-AAE7465315BD}" dt="2022-10-30T20:39:18.641" v="1653"/>
          <ac:picMkLst>
            <pc:docMk/>
            <pc:sldMk cId="1187622858" sldId="301"/>
            <ac:picMk id="23" creationId="{54A32540-428A-8E3F-8F7E-6571EA2DD5B0}"/>
          </ac:picMkLst>
        </pc:picChg>
      </pc:sldChg>
      <pc:sldChg chg="add del">
        <pc:chgData name="Shabani, Nahid" userId="2d9fa378-6ca7-43e6-97fb-896c7514377d" providerId="ADAL" clId="{D586C759-98EA-4692-A3D1-AAE7465315BD}" dt="2022-10-30T18:06:19.312" v="173" actId="47"/>
        <pc:sldMkLst>
          <pc:docMk/>
          <pc:sldMk cId="3685788942" sldId="302"/>
        </pc:sldMkLst>
      </pc:sldChg>
      <pc:sldChg chg="modSp add del mod">
        <pc:chgData name="Shabani, Nahid" userId="2d9fa378-6ca7-43e6-97fb-896c7514377d" providerId="ADAL" clId="{D586C759-98EA-4692-A3D1-AAE7465315BD}" dt="2022-10-30T18:06:15.315" v="172" actId="47"/>
        <pc:sldMkLst>
          <pc:docMk/>
          <pc:sldMk cId="196390187" sldId="303"/>
        </pc:sldMkLst>
        <pc:spChg chg="mod">
          <ac:chgData name="Shabani, Nahid" userId="2d9fa378-6ca7-43e6-97fb-896c7514377d" providerId="ADAL" clId="{D586C759-98EA-4692-A3D1-AAE7465315BD}" dt="2022-10-30T18:06:00.368" v="168"/>
          <ac:spMkLst>
            <pc:docMk/>
            <pc:sldMk cId="196390187" sldId="303"/>
            <ac:spMk id="3" creationId="{00000000-0000-0000-0000-000000000000}"/>
          </ac:spMkLst>
        </pc:spChg>
      </pc:sldChg>
      <pc:sldChg chg="add del">
        <pc:chgData name="Shabani, Nahid" userId="2d9fa378-6ca7-43e6-97fb-896c7514377d" providerId="ADAL" clId="{D586C759-98EA-4692-A3D1-AAE7465315BD}" dt="2022-10-30T18:06:26.665" v="176" actId="47"/>
        <pc:sldMkLst>
          <pc:docMk/>
          <pc:sldMk cId="97704331" sldId="304"/>
        </pc:sldMkLst>
      </pc:sldChg>
      <pc:sldChg chg="addSp delSp modSp add del mod modAnim">
        <pc:chgData name="Shabani, Nahid" userId="2d9fa378-6ca7-43e6-97fb-896c7514377d" providerId="ADAL" clId="{D586C759-98EA-4692-A3D1-AAE7465315BD}" dt="2022-11-07T01:02:36.190" v="2152" actId="2711"/>
        <pc:sldMkLst>
          <pc:docMk/>
          <pc:sldMk cId="3614955672" sldId="305"/>
        </pc:sldMkLst>
        <pc:spChg chg="del mod">
          <ac:chgData name="Shabani, Nahid" userId="2d9fa378-6ca7-43e6-97fb-896c7514377d" providerId="ADAL" clId="{D586C759-98EA-4692-A3D1-AAE7465315BD}" dt="2022-10-30T20:26:32.595" v="1449" actId="478"/>
          <ac:spMkLst>
            <pc:docMk/>
            <pc:sldMk cId="3614955672" sldId="305"/>
            <ac:spMk id="3" creationId="{00000000-0000-0000-0000-000000000000}"/>
          </ac:spMkLst>
        </pc:spChg>
        <pc:spChg chg="add mod">
          <ac:chgData name="Shabani, Nahid" userId="2d9fa378-6ca7-43e6-97fb-896c7514377d" providerId="ADAL" clId="{D586C759-98EA-4692-A3D1-AAE7465315BD}" dt="2022-11-04T19:55:00.386" v="1736" actId="1076"/>
          <ac:spMkLst>
            <pc:docMk/>
            <pc:sldMk cId="3614955672" sldId="305"/>
            <ac:spMk id="3" creationId="{980ADE30-6DF2-5214-95BC-8E986A5BC036}"/>
          </ac:spMkLst>
        </pc:spChg>
        <pc:spChg chg="del mod">
          <ac:chgData name="Shabani, Nahid" userId="2d9fa378-6ca7-43e6-97fb-896c7514377d" providerId="ADAL" clId="{D586C759-98EA-4692-A3D1-AAE7465315BD}" dt="2022-10-30T20:31:01.514" v="1554" actId="478"/>
          <ac:spMkLst>
            <pc:docMk/>
            <pc:sldMk cId="3614955672" sldId="305"/>
            <ac:spMk id="4" creationId="{00000000-0000-0000-0000-000000000000}"/>
          </ac:spMkLst>
        </pc:spChg>
        <pc:spChg chg="add mod">
          <ac:chgData name="Shabani, Nahid" userId="2d9fa378-6ca7-43e6-97fb-896c7514377d" providerId="ADAL" clId="{D586C759-98EA-4692-A3D1-AAE7465315BD}" dt="2022-10-30T18:54:22.928" v="751" actId="207"/>
          <ac:spMkLst>
            <pc:docMk/>
            <pc:sldMk cId="3614955672" sldId="305"/>
            <ac:spMk id="5" creationId="{01293269-8DDE-A345-7CEB-02C98BFD940D}"/>
          </ac:spMkLst>
        </pc:spChg>
        <pc:spChg chg="add mod">
          <ac:chgData name="Shabani, Nahid" userId="2d9fa378-6ca7-43e6-97fb-896c7514377d" providerId="ADAL" clId="{D586C759-98EA-4692-A3D1-AAE7465315BD}" dt="2022-11-04T19:55:12.765" v="1773" actId="1035"/>
          <ac:spMkLst>
            <pc:docMk/>
            <pc:sldMk cId="3614955672" sldId="305"/>
            <ac:spMk id="6" creationId="{6DE8DF02-6815-66A8-B54E-934E5DCCA02D}"/>
          </ac:spMkLst>
        </pc:spChg>
        <pc:spChg chg="add mod">
          <ac:chgData name="Shabani, Nahid" userId="2d9fa378-6ca7-43e6-97fb-896c7514377d" providerId="ADAL" clId="{D586C759-98EA-4692-A3D1-AAE7465315BD}" dt="2022-11-04T19:55:12.765" v="1773" actId="1035"/>
          <ac:spMkLst>
            <pc:docMk/>
            <pc:sldMk cId="3614955672" sldId="305"/>
            <ac:spMk id="7" creationId="{F66529AD-72CC-5751-1CD3-1B7E943B1A4A}"/>
          </ac:spMkLst>
        </pc:spChg>
        <pc:spChg chg="del mod">
          <ac:chgData name="Shabani, Nahid" userId="2d9fa378-6ca7-43e6-97fb-896c7514377d" providerId="ADAL" clId="{D586C759-98EA-4692-A3D1-AAE7465315BD}" dt="2022-11-04T19:54:56.498" v="1735" actId="478"/>
          <ac:spMkLst>
            <pc:docMk/>
            <pc:sldMk cId="3614955672" sldId="305"/>
            <ac:spMk id="9" creationId="{00000000-0000-0000-0000-000000000000}"/>
          </ac:spMkLst>
        </pc:spChg>
        <pc:spChg chg="add mod">
          <ac:chgData name="Shabani, Nahid" userId="2d9fa378-6ca7-43e6-97fb-896c7514377d" providerId="ADAL" clId="{D586C759-98EA-4692-A3D1-AAE7465315BD}" dt="2022-10-30T18:54:20.736" v="750" actId="207"/>
          <ac:spMkLst>
            <pc:docMk/>
            <pc:sldMk cId="3614955672" sldId="305"/>
            <ac:spMk id="12" creationId="{9F483369-C931-573E-6FB1-5469D715FC00}"/>
          </ac:spMkLst>
        </pc:spChg>
        <pc:spChg chg="add mod">
          <ac:chgData name="Shabani, Nahid" userId="2d9fa378-6ca7-43e6-97fb-896c7514377d" providerId="ADAL" clId="{D586C759-98EA-4692-A3D1-AAE7465315BD}" dt="2022-11-04T19:54:17.268" v="1707" actId="1036"/>
          <ac:spMkLst>
            <pc:docMk/>
            <pc:sldMk cId="3614955672" sldId="305"/>
            <ac:spMk id="13" creationId="{E3144773-0A37-7632-23EE-C88CE3B6351D}"/>
          </ac:spMkLst>
        </pc:spChg>
        <pc:spChg chg="add mod">
          <ac:chgData name="Shabani, Nahid" userId="2d9fa378-6ca7-43e6-97fb-896c7514377d" providerId="ADAL" clId="{D586C759-98EA-4692-A3D1-AAE7465315BD}" dt="2022-10-30T18:54:14.652" v="748" actId="207"/>
          <ac:spMkLst>
            <pc:docMk/>
            <pc:sldMk cId="3614955672" sldId="305"/>
            <ac:spMk id="14" creationId="{05E0721A-1A2E-C6F1-C7AF-A3417F75995F}"/>
          </ac:spMkLst>
        </pc:spChg>
        <pc:spChg chg="add del mod">
          <ac:chgData name="Shabani, Nahid" userId="2d9fa378-6ca7-43e6-97fb-896c7514377d" providerId="ADAL" clId="{D586C759-98EA-4692-A3D1-AAE7465315BD}" dt="2022-10-30T18:57:24.549" v="800" actId="478"/>
          <ac:spMkLst>
            <pc:docMk/>
            <pc:sldMk cId="3614955672" sldId="305"/>
            <ac:spMk id="15" creationId="{494D25D5-03C1-2A5F-2E70-F64DF83C8A92}"/>
          </ac:spMkLst>
        </pc:spChg>
        <pc:spChg chg="add mod">
          <ac:chgData name="Shabani, Nahid" userId="2d9fa378-6ca7-43e6-97fb-896c7514377d" providerId="ADAL" clId="{D586C759-98EA-4692-A3D1-AAE7465315BD}" dt="2022-10-30T18:57:25.707" v="801"/>
          <ac:spMkLst>
            <pc:docMk/>
            <pc:sldMk cId="3614955672" sldId="305"/>
            <ac:spMk id="16" creationId="{CE40B110-F7D8-98BA-53A1-8670A159F71F}"/>
          </ac:spMkLst>
        </pc:spChg>
        <pc:spChg chg="add del mod">
          <ac:chgData name="Shabani, Nahid" userId="2d9fa378-6ca7-43e6-97fb-896c7514377d" providerId="ADAL" clId="{D586C759-98EA-4692-A3D1-AAE7465315BD}" dt="2022-10-30T20:26:33.735" v="1450" actId="478"/>
          <ac:spMkLst>
            <pc:docMk/>
            <pc:sldMk cId="3614955672" sldId="305"/>
            <ac:spMk id="18" creationId="{381EE3D7-BE4E-8B87-AF63-ABAF06D9A86B}"/>
          </ac:spMkLst>
        </pc:spChg>
        <pc:spChg chg="add mod">
          <ac:chgData name="Shabani, Nahid" userId="2d9fa378-6ca7-43e6-97fb-896c7514377d" providerId="ADAL" clId="{D586C759-98EA-4692-A3D1-AAE7465315BD}" dt="2022-10-30T20:26:35.045" v="1451"/>
          <ac:spMkLst>
            <pc:docMk/>
            <pc:sldMk cId="3614955672" sldId="305"/>
            <ac:spMk id="19" creationId="{3AD8BA1D-BD59-9E30-4268-671ADA7540FA}"/>
          </ac:spMkLst>
        </pc:spChg>
        <pc:spChg chg="add mod">
          <ac:chgData name="Shabani, Nahid" userId="2d9fa378-6ca7-43e6-97fb-896c7514377d" providerId="ADAL" clId="{D586C759-98EA-4692-A3D1-AAE7465315BD}" dt="2022-10-30T20:26:35.045" v="1451"/>
          <ac:spMkLst>
            <pc:docMk/>
            <pc:sldMk cId="3614955672" sldId="305"/>
            <ac:spMk id="20" creationId="{CC389E09-1AFC-F5EA-B0D1-1873B16A95F4}"/>
          </ac:spMkLst>
        </pc:spChg>
        <pc:spChg chg="mod">
          <ac:chgData name="Shabani, Nahid" userId="2d9fa378-6ca7-43e6-97fb-896c7514377d" providerId="ADAL" clId="{D586C759-98EA-4692-A3D1-AAE7465315BD}" dt="2022-11-07T01:02:36.190" v="2152" actId="2711"/>
          <ac:spMkLst>
            <pc:docMk/>
            <pc:sldMk cId="3614955672" sldId="305"/>
            <ac:spMk id="21" creationId="{980ADE30-6DF2-5214-95BC-8E986A5BC036}"/>
          </ac:spMkLst>
        </pc:spChg>
        <pc:picChg chg="add mod">
          <ac:chgData name="Shabani, Nahid" userId="2d9fa378-6ca7-43e6-97fb-896c7514377d" providerId="ADAL" clId="{D586C759-98EA-4692-A3D1-AAE7465315BD}" dt="2022-10-30T20:33:27.085" v="1598"/>
          <ac:picMkLst>
            <pc:docMk/>
            <pc:sldMk cId="3614955672" sldId="305"/>
            <ac:picMk id="22" creationId="{6284DC3A-04DF-1E87-E7AE-7879EDFDFB1E}"/>
          </ac:picMkLst>
        </pc:picChg>
        <pc:picChg chg="add mod">
          <ac:chgData name="Shabani, Nahid" userId="2d9fa378-6ca7-43e6-97fb-896c7514377d" providerId="ADAL" clId="{D586C759-98EA-4692-A3D1-AAE7465315BD}" dt="2022-10-30T20:39:15.702" v="1652"/>
          <ac:picMkLst>
            <pc:docMk/>
            <pc:sldMk cId="3614955672" sldId="305"/>
            <ac:picMk id="23" creationId="{3C3336CF-0908-E25B-DE3A-9C3C3A8E7A9E}"/>
          </ac:picMkLst>
        </pc:picChg>
      </pc:sldChg>
      <pc:sldChg chg="modSp add del mod">
        <pc:chgData name="Shabani, Nahid" userId="2d9fa378-6ca7-43e6-97fb-896c7514377d" providerId="ADAL" clId="{D586C759-98EA-4692-A3D1-AAE7465315BD}" dt="2022-10-30T19:57:06.586" v="1068" actId="47"/>
        <pc:sldMkLst>
          <pc:docMk/>
          <pc:sldMk cId="3891106454" sldId="306"/>
        </pc:sldMkLst>
        <pc:spChg chg="mod">
          <ac:chgData name="Shabani, Nahid" userId="2d9fa378-6ca7-43e6-97fb-896c7514377d" providerId="ADAL" clId="{D586C759-98EA-4692-A3D1-AAE7465315BD}" dt="2022-10-30T18:00:37.570" v="101" actId="113"/>
          <ac:spMkLst>
            <pc:docMk/>
            <pc:sldMk cId="3891106454" sldId="306"/>
            <ac:spMk id="230" creationId="{00000000-0000-0000-0000-000000000000}"/>
          </ac:spMkLst>
        </pc:spChg>
        <pc:spChg chg="mod">
          <ac:chgData name="Shabani, Nahid" userId="2d9fa378-6ca7-43e6-97fb-896c7514377d" providerId="ADAL" clId="{D586C759-98EA-4692-A3D1-AAE7465315BD}" dt="2022-10-30T18:00:41.668" v="102" actId="1076"/>
          <ac:spMkLst>
            <pc:docMk/>
            <pc:sldMk cId="3891106454" sldId="306"/>
            <ac:spMk id="231" creationId="{00000000-0000-0000-0000-000000000000}"/>
          </ac:spMkLst>
        </pc:spChg>
      </pc:sldChg>
      <pc:sldChg chg="modSp add del mod">
        <pc:chgData name="Shabani, Nahid" userId="2d9fa378-6ca7-43e6-97fb-896c7514377d" providerId="ADAL" clId="{D586C759-98EA-4692-A3D1-AAE7465315BD}" dt="2022-10-30T19:58:31.161" v="1077" actId="47"/>
        <pc:sldMkLst>
          <pc:docMk/>
          <pc:sldMk cId="3747847084" sldId="307"/>
        </pc:sldMkLst>
        <pc:spChg chg="mod">
          <ac:chgData name="Shabani, Nahid" userId="2d9fa378-6ca7-43e6-97fb-896c7514377d" providerId="ADAL" clId="{D586C759-98EA-4692-A3D1-AAE7465315BD}" dt="2022-10-30T18:00:59.921" v="106" actId="113"/>
          <ac:spMkLst>
            <pc:docMk/>
            <pc:sldMk cId="3747847084" sldId="307"/>
            <ac:spMk id="230" creationId="{00000000-0000-0000-0000-000000000000}"/>
          </ac:spMkLst>
        </pc:spChg>
        <pc:spChg chg="mod">
          <ac:chgData name="Shabani, Nahid" userId="2d9fa378-6ca7-43e6-97fb-896c7514377d" providerId="ADAL" clId="{D586C759-98EA-4692-A3D1-AAE7465315BD}" dt="2022-10-30T18:01:03.418" v="107" actId="1076"/>
          <ac:spMkLst>
            <pc:docMk/>
            <pc:sldMk cId="3747847084" sldId="307"/>
            <ac:spMk id="231" creationId="{00000000-0000-0000-0000-000000000000}"/>
          </ac:spMkLst>
        </pc:spChg>
      </pc:sldChg>
      <pc:sldChg chg="addSp delSp modSp add mod modAnim">
        <pc:chgData name="Shabani, Nahid" userId="2d9fa378-6ca7-43e6-97fb-896c7514377d" providerId="ADAL" clId="{D586C759-98EA-4692-A3D1-AAE7465315BD}" dt="2022-11-07T01:00:34.998" v="2105" actId="12"/>
        <pc:sldMkLst>
          <pc:docMk/>
          <pc:sldMk cId="219740404" sldId="309"/>
        </pc:sldMkLst>
        <pc:spChg chg="del mod">
          <ac:chgData name="Shabani, Nahid" userId="2d9fa378-6ca7-43e6-97fb-896c7514377d" providerId="ADAL" clId="{D586C759-98EA-4692-A3D1-AAE7465315BD}" dt="2022-10-30T20:24:58.627" v="1427" actId="478"/>
          <ac:spMkLst>
            <pc:docMk/>
            <pc:sldMk cId="219740404" sldId="309"/>
            <ac:spMk id="3" creationId="{00000000-0000-0000-0000-000000000000}"/>
          </ac:spMkLst>
        </pc:spChg>
        <pc:spChg chg="add mod">
          <ac:chgData name="Shabani, Nahid" userId="2d9fa378-6ca7-43e6-97fb-896c7514377d" providerId="ADAL" clId="{D586C759-98EA-4692-A3D1-AAE7465315BD}" dt="2022-10-30T20:31:30.036" v="1561"/>
          <ac:spMkLst>
            <pc:docMk/>
            <pc:sldMk cId="219740404" sldId="309"/>
            <ac:spMk id="4" creationId="{84FA6F70-FCCF-5457-B486-CF5DD0CF40A2}"/>
          </ac:spMkLst>
        </pc:spChg>
        <pc:spChg chg="add mod">
          <ac:chgData name="Shabani, Nahid" userId="2d9fa378-6ca7-43e6-97fb-896c7514377d" providerId="ADAL" clId="{D586C759-98EA-4692-A3D1-AAE7465315BD}" dt="2022-10-30T18:55:10.007" v="764" actId="207"/>
          <ac:spMkLst>
            <pc:docMk/>
            <pc:sldMk cId="219740404" sldId="309"/>
            <ac:spMk id="5" creationId="{40CB6007-01B9-5C12-5586-2DAB6AA74395}"/>
          </ac:spMkLst>
        </pc:spChg>
        <pc:spChg chg="del mod">
          <ac:chgData name="Shabani, Nahid" userId="2d9fa378-6ca7-43e6-97fb-896c7514377d" providerId="ADAL" clId="{D586C759-98EA-4692-A3D1-AAE7465315BD}" dt="2022-10-30T20:31:16.094" v="1558" actId="478"/>
          <ac:spMkLst>
            <pc:docMk/>
            <pc:sldMk cId="219740404" sldId="309"/>
            <ac:spMk id="6" creationId="{00000000-0000-0000-0000-000000000000}"/>
          </ac:spMkLst>
        </pc:spChg>
        <pc:spChg chg="add mod">
          <ac:chgData name="Shabani, Nahid" userId="2d9fa378-6ca7-43e6-97fb-896c7514377d" providerId="ADAL" clId="{D586C759-98EA-4692-A3D1-AAE7465315BD}" dt="2022-11-04T19:55:53.508" v="1792" actId="1036"/>
          <ac:spMkLst>
            <pc:docMk/>
            <pc:sldMk cId="219740404" sldId="309"/>
            <ac:spMk id="7" creationId="{C16A1D14-E306-5FB3-27D5-AF187750568D}"/>
          </ac:spMkLst>
        </pc:spChg>
        <pc:spChg chg="add mod">
          <ac:chgData name="Shabani, Nahid" userId="2d9fa378-6ca7-43e6-97fb-896c7514377d" providerId="ADAL" clId="{D586C759-98EA-4692-A3D1-AAE7465315BD}" dt="2022-10-30T18:55:15.061" v="766" actId="207"/>
          <ac:spMkLst>
            <pc:docMk/>
            <pc:sldMk cId="219740404" sldId="309"/>
            <ac:spMk id="10" creationId="{42A1D73D-155F-2A33-222C-ECAD36A4256B}"/>
          </ac:spMkLst>
        </pc:spChg>
        <pc:spChg chg="add mod">
          <ac:chgData name="Shabani, Nahid" userId="2d9fa378-6ca7-43e6-97fb-896c7514377d" providerId="ADAL" clId="{D586C759-98EA-4692-A3D1-AAE7465315BD}" dt="2022-10-30T18:44:11.989" v="647"/>
          <ac:spMkLst>
            <pc:docMk/>
            <pc:sldMk cId="219740404" sldId="309"/>
            <ac:spMk id="14" creationId="{3DBCB492-D0E5-FF84-7A8E-432ACC7CE30B}"/>
          </ac:spMkLst>
        </pc:spChg>
        <pc:spChg chg="add mod">
          <ac:chgData name="Shabani, Nahid" userId="2d9fa378-6ca7-43e6-97fb-896c7514377d" providerId="ADAL" clId="{D586C759-98EA-4692-A3D1-AAE7465315BD}" dt="2022-11-04T19:55:54.913" v="1793" actId="1036"/>
          <ac:spMkLst>
            <pc:docMk/>
            <pc:sldMk cId="219740404" sldId="309"/>
            <ac:spMk id="15" creationId="{F3910069-1A8E-7993-B37E-FDBF4D359F24}"/>
          </ac:spMkLst>
        </pc:spChg>
        <pc:spChg chg="add mod">
          <ac:chgData name="Shabani, Nahid" userId="2d9fa378-6ca7-43e6-97fb-896c7514377d" providerId="ADAL" clId="{D586C759-98EA-4692-A3D1-AAE7465315BD}" dt="2022-10-30T18:55:18.530" v="768" actId="207"/>
          <ac:spMkLst>
            <pc:docMk/>
            <pc:sldMk cId="219740404" sldId="309"/>
            <ac:spMk id="17" creationId="{0333DF50-86B8-32AB-E661-444DDBAE13E0}"/>
          </ac:spMkLst>
        </pc:spChg>
        <pc:spChg chg="add del mod">
          <ac:chgData name="Shabani, Nahid" userId="2d9fa378-6ca7-43e6-97fb-896c7514377d" providerId="ADAL" clId="{D586C759-98EA-4692-A3D1-AAE7465315BD}" dt="2022-10-30T18:57:07.827" v="794" actId="478"/>
          <ac:spMkLst>
            <pc:docMk/>
            <pc:sldMk cId="219740404" sldId="309"/>
            <ac:spMk id="18" creationId="{B086F20B-F888-D7BB-8D4D-A3BD35B86902}"/>
          </ac:spMkLst>
        </pc:spChg>
        <pc:spChg chg="add mod">
          <ac:chgData name="Shabani, Nahid" userId="2d9fa378-6ca7-43e6-97fb-896c7514377d" providerId="ADAL" clId="{D586C759-98EA-4692-A3D1-AAE7465315BD}" dt="2022-10-30T18:57:09.250" v="795"/>
          <ac:spMkLst>
            <pc:docMk/>
            <pc:sldMk cId="219740404" sldId="309"/>
            <ac:spMk id="19" creationId="{CF2D7534-E062-46F8-8686-02178D2C1DF4}"/>
          </ac:spMkLst>
        </pc:spChg>
        <pc:spChg chg="add del mod">
          <ac:chgData name="Shabani, Nahid" userId="2d9fa378-6ca7-43e6-97fb-896c7514377d" providerId="ADAL" clId="{D586C759-98EA-4692-A3D1-AAE7465315BD}" dt="2022-10-30T20:25:01.351" v="1428" actId="478"/>
          <ac:spMkLst>
            <pc:docMk/>
            <pc:sldMk cId="219740404" sldId="309"/>
            <ac:spMk id="21" creationId="{D87CBF12-3CAE-5704-A32D-8B4EE9DEA8EA}"/>
          </ac:spMkLst>
        </pc:spChg>
        <pc:spChg chg="add mod">
          <ac:chgData name="Shabani, Nahid" userId="2d9fa378-6ca7-43e6-97fb-896c7514377d" providerId="ADAL" clId="{D586C759-98EA-4692-A3D1-AAE7465315BD}" dt="2022-10-30T20:25:09.071" v="1429"/>
          <ac:spMkLst>
            <pc:docMk/>
            <pc:sldMk cId="219740404" sldId="309"/>
            <ac:spMk id="22" creationId="{C4034051-5E5C-8053-72C8-23F6C29E3553}"/>
          </ac:spMkLst>
        </pc:spChg>
        <pc:spChg chg="add mod">
          <ac:chgData name="Shabani, Nahid" userId="2d9fa378-6ca7-43e6-97fb-896c7514377d" providerId="ADAL" clId="{D586C759-98EA-4692-A3D1-AAE7465315BD}" dt="2022-10-30T20:25:30.651" v="1433" actId="207"/>
          <ac:spMkLst>
            <pc:docMk/>
            <pc:sldMk cId="219740404" sldId="309"/>
            <ac:spMk id="23" creationId="{C5AAC47E-5AC8-F591-7214-32E895933833}"/>
          </ac:spMkLst>
        </pc:spChg>
        <pc:spChg chg="add del mod">
          <ac:chgData name="Shabani, Nahid" userId="2d9fa378-6ca7-43e6-97fb-896c7514377d" providerId="ADAL" clId="{D586C759-98EA-4692-A3D1-AAE7465315BD}" dt="2022-10-30T20:25:18.680" v="1431"/>
          <ac:spMkLst>
            <pc:docMk/>
            <pc:sldMk cId="219740404" sldId="309"/>
            <ac:spMk id="24" creationId="{906480F9-B138-A603-5FEB-3EF71CB85C30}"/>
          </ac:spMkLst>
        </pc:spChg>
        <pc:spChg chg="add del mod">
          <ac:chgData name="Shabani, Nahid" userId="2d9fa378-6ca7-43e6-97fb-896c7514377d" providerId="ADAL" clId="{D586C759-98EA-4692-A3D1-AAE7465315BD}" dt="2022-10-30T20:25:18.680" v="1431"/>
          <ac:spMkLst>
            <pc:docMk/>
            <pc:sldMk cId="219740404" sldId="309"/>
            <ac:spMk id="25" creationId="{A23FF90E-F736-7DB8-CA5A-46D41F1C1AB1}"/>
          </ac:spMkLst>
        </pc:spChg>
        <pc:spChg chg="mod">
          <ac:chgData name="Shabani, Nahid" userId="2d9fa378-6ca7-43e6-97fb-896c7514377d" providerId="ADAL" clId="{D586C759-98EA-4692-A3D1-AAE7465315BD}" dt="2022-11-07T01:00:34.998" v="2105" actId="12"/>
          <ac:spMkLst>
            <pc:docMk/>
            <pc:sldMk cId="219740404" sldId="309"/>
            <ac:spMk id="26" creationId="{84FA6F70-FCCF-5457-B486-CF5DD0CF40A2}"/>
          </ac:spMkLst>
        </pc:spChg>
        <pc:picChg chg="del">
          <ac:chgData name="Shabani, Nahid" userId="2d9fa378-6ca7-43e6-97fb-896c7514377d" providerId="ADAL" clId="{D586C759-98EA-4692-A3D1-AAE7465315BD}" dt="2022-10-30T20:17:56.165" v="1353" actId="478"/>
          <ac:picMkLst>
            <pc:docMk/>
            <pc:sldMk cId="219740404" sldId="309"/>
            <ac:picMk id="4" creationId="{00000000-0000-0000-0000-000000000000}"/>
          </ac:picMkLst>
        </pc:picChg>
        <pc:picChg chg="del">
          <ac:chgData name="Shabani, Nahid" userId="2d9fa378-6ca7-43e6-97fb-896c7514377d" providerId="ADAL" clId="{D586C759-98EA-4692-A3D1-AAE7465315BD}" dt="2022-10-30T20:17:57.110" v="1354" actId="478"/>
          <ac:picMkLst>
            <pc:docMk/>
            <pc:sldMk cId="219740404" sldId="309"/>
            <ac:picMk id="8" creationId="{00000000-0000-0000-0000-000000000000}"/>
          </ac:picMkLst>
        </pc:picChg>
        <pc:picChg chg="del">
          <ac:chgData name="Shabani, Nahid" userId="2d9fa378-6ca7-43e6-97fb-896c7514377d" providerId="ADAL" clId="{D586C759-98EA-4692-A3D1-AAE7465315BD}" dt="2022-10-30T20:17:57.691" v="1355" actId="478"/>
          <ac:picMkLst>
            <pc:docMk/>
            <pc:sldMk cId="219740404" sldId="309"/>
            <ac:picMk id="9" creationId="{00000000-0000-0000-0000-000000000000}"/>
          </ac:picMkLst>
        </pc:picChg>
        <pc:picChg chg="add mod">
          <ac:chgData name="Shabani, Nahid" userId="2d9fa378-6ca7-43e6-97fb-896c7514377d" providerId="ADAL" clId="{D586C759-98EA-4692-A3D1-AAE7465315BD}" dt="2022-10-30T20:33:21.487" v="1596"/>
          <ac:picMkLst>
            <pc:docMk/>
            <pc:sldMk cId="219740404" sldId="309"/>
            <ac:picMk id="27" creationId="{82DE3F13-81F8-A01C-29A1-FD60A47458AC}"/>
          </ac:picMkLst>
        </pc:picChg>
        <pc:picChg chg="add mod">
          <ac:chgData name="Shabani, Nahid" userId="2d9fa378-6ca7-43e6-97fb-896c7514377d" providerId="ADAL" clId="{D586C759-98EA-4692-A3D1-AAE7465315BD}" dt="2022-10-30T20:38:45.817" v="1645"/>
          <ac:picMkLst>
            <pc:docMk/>
            <pc:sldMk cId="219740404" sldId="309"/>
            <ac:picMk id="28" creationId="{E5389A3D-CDF0-8D43-729F-F90EA8B8E307}"/>
          </ac:picMkLst>
        </pc:picChg>
      </pc:sldChg>
      <pc:sldChg chg="addSp delSp modSp add mod">
        <pc:chgData name="Shabani, Nahid" userId="2d9fa378-6ca7-43e6-97fb-896c7514377d" providerId="ADAL" clId="{D586C759-98EA-4692-A3D1-AAE7465315BD}" dt="2022-11-07T01:01:48.347" v="2133" actId="1037"/>
        <pc:sldMkLst>
          <pc:docMk/>
          <pc:sldMk cId="833759821" sldId="310"/>
        </pc:sldMkLst>
        <pc:spChg chg="del mod">
          <ac:chgData name="Shabani, Nahid" userId="2d9fa378-6ca7-43e6-97fb-896c7514377d" providerId="ADAL" clId="{D586C759-98EA-4692-A3D1-AAE7465315BD}" dt="2022-10-30T20:25:58.038" v="1435" actId="478"/>
          <ac:spMkLst>
            <pc:docMk/>
            <pc:sldMk cId="833759821" sldId="310"/>
            <ac:spMk id="3" creationId="{00000000-0000-0000-0000-000000000000}"/>
          </ac:spMkLst>
        </pc:spChg>
        <pc:spChg chg="add mod">
          <ac:chgData name="Shabani, Nahid" userId="2d9fa378-6ca7-43e6-97fb-896c7514377d" providerId="ADAL" clId="{D586C759-98EA-4692-A3D1-AAE7465315BD}" dt="2022-10-30T18:54:57.027" v="759" actId="207"/>
          <ac:spMkLst>
            <pc:docMk/>
            <pc:sldMk cId="833759821" sldId="310"/>
            <ac:spMk id="4" creationId="{D68A450E-E79E-5B50-36BF-98688A50474B}"/>
          </ac:spMkLst>
        </pc:spChg>
        <pc:spChg chg="del mod">
          <ac:chgData name="Shabani, Nahid" userId="2d9fa378-6ca7-43e6-97fb-896c7514377d" providerId="ADAL" clId="{D586C759-98EA-4692-A3D1-AAE7465315BD}" dt="2022-10-30T20:31:13.070" v="1556" actId="478"/>
          <ac:spMkLst>
            <pc:docMk/>
            <pc:sldMk cId="833759821" sldId="310"/>
            <ac:spMk id="6" creationId="{00000000-0000-0000-0000-000000000000}"/>
          </ac:spMkLst>
        </pc:spChg>
        <pc:spChg chg="add mod">
          <ac:chgData name="Shabani, Nahid" userId="2d9fa378-6ca7-43e6-97fb-896c7514377d" providerId="ADAL" clId="{D586C759-98EA-4692-A3D1-AAE7465315BD}" dt="2022-11-04T19:55:43.304" v="1790" actId="1036"/>
          <ac:spMkLst>
            <pc:docMk/>
            <pc:sldMk cId="833759821" sldId="310"/>
            <ac:spMk id="8" creationId="{D71031B8-9C8D-3D95-C3FD-51F53C47C5AA}"/>
          </ac:spMkLst>
        </pc:spChg>
        <pc:spChg chg="add mod">
          <ac:chgData name="Shabani, Nahid" userId="2d9fa378-6ca7-43e6-97fb-896c7514377d" providerId="ADAL" clId="{D586C759-98EA-4692-A3D1-AAE7465315BD}" dt="2022-10-30T18:54:59.476" v="760" actId="207"/>
          <ac:spMkLst>
            <pc:docMk/>
            <pc:sldMk cId="833759821" sldId="310"/>
            <ac:spMk id="9" creationId="{CD4AB9D8-C462-49E9-8AC8-98D3FFC91604}"/>
          </ac:spMkLst>
        </pc:spChg>
        <pc:spChg chg="del mod">
          <ac:chgData name="Shabani, Nahid" userId="2d9fa378-6ca7-43e6-97fb-896c7514377d" providerId="ADAL" clId="{D586C759-98EA-4692-A3D1-AAE7465315BD}" dt="2022-11-04T19:55:36.617" v="1778" actId="478"/>
          <ac:spMkLst>
            <pc:docMk/>
            <pc:sldMk cId="833759821" sldId="310"/>
            <ac:spMk id="11" creationId="{00000000-0000-0000-0000-000000000000}"/>
          </ac:spMkLst>
        </pc:spChg>
        <pc:spChg chg="add mod">
          <ac:chgData name="Shabani, Nahid" userId="2d9fa378-6ca7-43e6-97fb-896c7514377d" providerId="ADAL" clId="{D586C759-98EA-4692-A3D1-AAE7465315BD}" dt="2022-10-30T18:44:15.841" v="648"/>
          <ac:spMkLst>
            <pc:docMk/>
            <pc:sldMk cId="833759821" sldId="310"/>
            <ac:spMk id="14" creationId="{79BB7369-7867-1F53-15F8-440633C844DF}"/>
          </ac:spMkLst>
        </pc:spChg>
        <pc:spChg chg="add mod">
          <ac:chgData name="Shabani, Nahid" userId="2d9fa378-6ca7-43e6-97fb-896c7514377d" providerId="ADAL" clId="{D586C759-98EA-4692-A3D1-AAE7465315BD}" dt="2022-11-04T19:55:47.102" v="1791" actId="1036"/>
          <ac:spMkLst>
            <pc:docMk/>
            <pc:sldMk cId="833759821" sldId="310"/>
            <ac:spMk id="15" creationId="{9E59173E-8281-5355-DC79-7444D2A426AE}"/>
          </ac:spMkLst>
        </pc:spChg>
        <pc:spChg chg="add mod">
          <ac:chgData name="Shabani, Nahid" userId="2d9fa378-6ca7-43e6-97fb-896c7514377d" providerId="ADAL" clId="{D586C759-98EA-4692-A3D1-AAE7465315BD}" dt="2022-10-30T18:55:03.206" v="762" actId="207"/>
          <ac:spMkLst>
            <pc:docMk/>
            <pc:sldMk cId="833759821" sldId="310"/>
            <ac:spMk id="16" creationId="{A23CA6F1-23DD-ED2A-7A92-30D355D83F33}"/>
          </ac:spMkLst>
        </pc:spChg>
        <pc:spChg chg="add del mod">
          <ac:chgData name="Shabani, Nahid" userId="2d9fa378-6ca7-43e6-97fb-896c7514377d" providerId="ADAL" clId="{D586C759-98EA-4692-A3D1-AAE7465315BD}" dt="2022-10-30T18:57:13.619" v="796" actId="478"/>
          <ac:spMkLst>
            <pc:docMk/>
            <pc:sldMk cId="833759821" sldId="310"/>
            <ac:spMk id="17" creationId="{FC32D263-6965-9912-F7AD-C4C48A63795A}"/>
          </ac:spMkLst>
        </pc:spChg>
        <pc:spChg chg="add mod">
          <ac:chgData name="Shabani, Nahid" userId="2d9fa378-6ca7-43e6-97fb-896c7514377d" providerId="ADAL" clId="{D586C759-98EA-4692-A3D1-AAE7465315BD}" dt="2022-10-30T18:57:14.722" v="797"/>
          <ac:spMkLst>
            <pc:docMk/>
            <pc:sldMk cId="833759821" sldId="310"/>
            <ac:spMk id="18" creationId="{F6967FA1-2A55-91A2-4D4F-C5E731682B33}"/>
          </ac:spMkLst>
        </pc:spChg>
        <pc:spChg chg="add del mod">
          <ac:chgData name="Shabani, Nahid" userId="2d9fa378-6ca7-43e6-97fb-896c7514377d" providerId="ADAL" clId="{D586C759-98EA-4692-A3D1-AAE7465315BD}" dt="2022-10-30T20:25:59.975" v="1436" actId="478"/>
          <ac:spMkLst>
            <pc:docMk/>
            <pc:sldMk cId="833759821" sldId="310"/>
            <ac:spMk id="20" creationId="{722CA138-A44E-6820-42F8-E759C29438DE}"/>
          </ac:spMkLst>
        </pc:spChg>
        <pc:spChg chg="add mod">
          <ac:chgData name="Shabani, Nahid" userId="2d9fa378-6ca7-43e6-97fb-896c7514377d" providerId="ADAL" clId="{D586C759-98EA-4692-A3D1-AAE7465315BD}" dt="2022-10-30T20:26:07.724" v="1437"/>
          <ac:spMkLst>
            <pc:docMk/>
            <pc:sldMk cId="833759821" sldId="310"/>
            <ac:spMk id="21" creationId="{47942507-0D9E-FB24-C17E-F17042254231}"/>
          </ac:spMkLst>
        </pc:spChg>
        <pc:spChg chg="add mod">
          <ac:chgData name="Shabani, Nahid" userId="2d9fa378-6ca7-43e6-97fb-896c7514377d" providerId="ADAL" clId="{D586C759-98EA-4692-A3D1-AAE7465315BD}" dt="2022-10-30T20:26:07.724" v="1437"/>
          <ac:spMkLst>
            <pc:docMk/>
            <pc:sldMk cId="833759821" sldId="310"/>
            <ac:spMk id="22" creationId="{AAA00B8A-095C-7D96-7912-85E6F258B279}"/>
          </ac:spMkLst>
        </pc:spChg>
        <pc:spChg chg="add mod">
          <ac:chgData name="Shabani, Nahid" userId="2d9fa378-6ca7-43e6-97fb-896c7514377d" providerId="ADAL" clId="{D586C759-98EA-4692-A3D1-AAE7465315BD}" dt="2022-11-07T01:01:17.305" v="2112" actId="14100"/>
          <ac:spMkLst>
            <pc:docMk/>
            <pc:sldMk cId="833759821" sldId="310"/>
            <ac:spMk id="23" creationId="{44AF810E-F921-3F2B-2839-55433918654B}"/>
          </ac:spMkLst>
        </pc:spChg>
        <pc:picChg chg="del mod">
          <ac:chgData name="Shabani, Nahid" userId="2d9fa378-6ca7-43e6-97fb-896c7514377d" providerId="ADAL" clId="{D586C759-98EA-4692-A3D1-AAE7465315BD}" dt="2022-10-30T20:17:53.314" v="1352" actId="478"/>
          <ac:picMkLst>
            <pc:docMk/>
            <pc:sldMk cId="833759821" sldId="310"/>
            <ac:picMk id="5" creationId="{00000000-0000-0000-0000-000000000000}"/>
          </ac:picMkLst>
        </pc:picChg>
        <pc:picChg chg="mod modCrop">
          <ac:chgData name="Shabani, Nahid" userId="2d9fa378-6ca7-43e6-97fb-896c7514377d" providerId="ADAL" clId="{D586C759-98EA-4692-A3D1-AAE7465315BD}" dt="2022-11-07T01:01:48.347" v="2133" actId="1037"/>
          <ac:picMkLst>
            <pc:docMk/>
            <pc:sldMk cId="833759821" sldId="310"/>
            <ac:picMk id="5" creationId="{AE8B98F9-B287-1E09-1494-9414F48F8A22}"/>
          </ac:picMkLst>
        </pc:picChg>
        <pc:picChg chg="del mod">
          <ac:chgData name="Shabani, Nahid" userId="2d9fa378-6ca7-43e6-97fb-896c7514377d" providerId="ADAL" clId="{D586C759-98EA-4692-A3D1-AAE7465315BD}" dt="2022-10-30T20:17:52.651" v="1350" actId="478"/>
          <ac:picMkLst>
            <pc:docMk/>
            <pc:sldMk cId="833759821" sldId="310"/>
            <ac:picMk id="7" creationId="{00000000-0000-0000-0000-000000000000}"/>
          </ac:picMkLst>
        </pc:picChg>
        <pc:picChg chg="add mod">
          <ac:chgData name="Shabani, Nahid" userId="2d9fa378-6ca7-43e6-97fb-896c7514377d" providerId="ADAL" clId="{D586C759-98EA-4692-A3D1-AAE7465315BD}" dt="2022-10-30T20:38:57.699" v="1646"/>
          <ac:picMkLst>
            <pc:docMk/>
            <pc:sldMk cId="833759821" sldId="310"/>
            <ac:picMk id="24" creationId="{EE83522B-E921-F9E9-6447-E0A529544E83}"/>
          </ac:picMkLst>
        </pc:picChg>
      </pc:sldChg>
      <pc:sldChg chg="add del">
        <pc:chgData name="Shabani, Nahid" userId="2d9fa378-6ca7-43e6-97fb-896c7514377d" providerId="ADAL" clId="{D586C759-98EA-4692-A3D1-AAE7465315BD}" dt="2022-10-30T18:05:34.131" v="159" actId="47"/>
        <pc:sldMkLst>
          <pc:docMk/>
          <pc:sldMk cId="4224064708" sldId="311"/>
        </pc:sldMkLst>
      </pc:sldChg>
      <pc:sldChg chg="add del">
        <pc:chgData name="Shabani, Nahid" userId="2d9fa378-6ca7-43e6-97fb-896c7514377d" providerId="ADAL" clId="{D586C759-98EA-4692-A3D1-AAE7465315BD}" dt="2022-10-30T18:05:32.367" v="158" actId="47"/>
        <pc:sldMkLst>
          <pc:docMk/>
          <pc:sldMk cId="3339119694" sldId="312"/>
        </pc:sldMkLst>
      </pc:sldChg>
      <pc:sldChg chg="addSp delSp modSp add mod modAnim">
        <pc:chgData name="Shabani, Nahid" userId="2d9fa378-6ca7-43e6-97fb-896c7514377d" providerId="ADAL" clId="{D586C759-98EA-4692-A3D1-AAE7465315BD}" dt="2022-11-04T19:56:59.136" v="1811" actId="1036"/>
        <pc:sldMkLst>
          <pc:docMk/>
          <pc:sldMk cId="4061091447" sldId="313"/>
        </pc:sldMkLst>
        <pc:spChg chg="del mod">
          <ac:chgData name="Shabani, Nahid" userId="2d9fa378-6ca7-43e6-97fb-896c7514377d" providerId="ADAL" clId="{D586C759-98EA-4692-A3D1-AAE7465315BD}" dt="2022-10-30T20:27:57.719" v="1506" actId="478"/>
          <ac:spMkLst>
            <pc:docMk/>
            <pc:sldMk cId="4061091447" sldId="313"/>
            <ac:spMk id="3" creationId="{00000000-0000-0000-0000-000000000000}"/>
          </ac:spMkLst>
        </pc:spChg>
        <pc:spChg chg="add mod">
          <ac:chgData name="Shabani, Nahid" userId="2d9fa378-6ca7-43e6-97fb-896c7514377d" providerId="ADAL" clId="{D586C759-98EA-4692-A3D1-AAE7465315BD}" dt="2022-10-30T20:32:24.842" v="1580"/>
          <ac:spMkLst>
            <pc:docMk/>
            <pc:sldMk cId="4061091447" sldId="313"/>
            <ac:spMk id="3" creationId="{78718287-AB89-DDE3-180E-5EF51317CD4D}"/>
          </ac:spMkLst>
        </pc:spChg>
        <pc:spChg chg="del">
          <ac:chgData name="Shabani, Nahid" userId="2d9fa378-6ca7-43e6-97fb-896c7514377d" providerId="ADAL" clId="{D586C759-98EA-4692-A3D1-AAE7465315BD}" dt="2022-10-30T20:32:23.438" v="1579" actId="478"/>
          <ac:spMkLst>
            <pc:docMk/>
            <pc:sldMk cId="4061091447" sldId="313"/>
            <ac:spMk id="4" creationId="{00000000-0000-0000-0000-000000000000}"/>
          </ac:spMkLst>
        </pc:spChg>
        <pc:spChg chg="add mod">
          <ac:chgData name="Shabani, Nahid" userId="2d9fa378-6ca7-43e6-97fb-896c7514377d" providerId="ADAL" clId="{D586C759-98EA-4692-A3D1-AAE7465315BD}" dt="2022-10-30T18:46:06.524" v="681" actId="207"/>
          <ac:spMkLst>
            <pc:docMk/>
            <pc:sldMk cId="4061091447" sldId="313"/>
            <ac:spMk id="5" creationId="{0F91D560-88DA-31A5-812A-7A1C4C929A3D}"/>
          </ac:spMkLst>
        </pc:spChg>
        <pc:spChg chg="add del mod">
          <ac:chgData name="Shabani, Nahid" userId="2d9fa378-6ca7-43e6-97fb-896c7514377d" providerId="ADAL" clId="{D586C759-98EA-4692-A3D1-AAE7465315BD}" dt="2022-10-30T18:50:37.421" v="719" actId="478"/>
          <ac:spMkLst>
            <pc:docMk/>
            <pc:sldMk cId="4061091447" sldId="313"/>
            <ac:spMk id="6" creationId="{B01B8DBA-7092-E9B9-3600-10962D5A68B0}"/>
          </ac:spMkLst>
        </pc:spChg>
        <pc:spChg chg="add mod">
          <ac:chgData name="Shabani, Nahid" userId="2d9fa378-6ca7-43e6-97fb-896c7514377d" providerId="ADAL" clId="{D586C759-98EA-4692-A3D1-AAE7465315BD}" dt="2022-10-30T18:45:59.539" v="678" actId="207"/>
          <ac:spMkLst>
            <pc:docMk/>
            <pc:sldMk cId="4061091447" sldId="313"/>
            <ac:spMk id="7" creationId="{253F9447-1FBB-AED0-150F-32AF86AA5E58}"/>
          </ac:spMkLst>
        </pc:spChg>
        <pc:spChg chg="del">
          <ac:chgData name="Shabani, Nahid" userId="2d9fa378-6ca7-43e6-97fb-896c7514377d" providerId="ADAL" clId="{D586C759-98EA-4692-A3D1-AAE7465315BD}" dt="2022-10-30T18:50:51.985" v="722" actId="478"/>
          <ac:spMkLst>
            <pc:docMk/>
            <pc:sldMk cId="4061091447" sldId="313"/>
            <ac:spMk id="9" creationId="{00000000-0000-0000-0000-000000000000}"/>
          </ac:spMkLst>
        </pc:spChg>
        <pc:spChg chg="add mod">
          <ac:chgData name="Shabani, Nahid" userId="2d9fa378-6ca7-43e6-97fb-896c7514377d" providerId="ADAL" clId="{D586C759-98EA-4692-A3D1-AAE7465315BD}" dt="2022-10-30T18:46:04.164" v="680" actId="207"/>
          <ac:spMkLst>
            <pc:docMk/>
            <pc:sldMk cId="4061091447" sldId="313"/>
            <ac:spMk id="12" creationId="{C724063E-C7F1-F884-CB60-3005A1EB0FD4}"/>
          </ac:spMkLst>
        </pc:spChg>
        <pc:spChg chg="add mod">
          <ac:chgData name="Shabani, Nahid" userId="2d9fa378-6ca7-43e6-97fb-896c7514377d" providerId="ADAL" clId="{D586C759-98EA-4692-A3D1-AAE7465315BD}" dt="2022-11-04T19:56:59.136" v="1811" actId="1036"/>
          <ac:spMkLst>
            <pc:docMk/>
            <pc:sldMk cId="4061091447" sldId="313"/>
            <ac:spMk id="13" creationId="{F9DA6109-BA59-28EB-1D35-83252EEC5AAB}"/>
          </ac:spMkLst>
        </pc:spChg>
        <pc:spChg chg="add mod">
          <ac:chgData name="Shabani, Nahid" userId="2d9fa378-6ca7-43e6-97fb-896c7514377d" providerId="ADAL" clId="{D586C759-98EA-4692-A3D1-AAE7465315BD}" dt="2022-10-30T18:44:48.191" v="657"/>
          <ac:spMkLst>
            <pc:docMk/>
            <pc:sldMk cId="4061091447" sldId="313"/>
            <ac:spMk id="14" creationId="{385572FD-2CAB-DDBB-C129-36708AAF65AA}"/>
          </ac:spMkLst>
        </pc:spChg>
        <pc:spChg chg="add del mod">
          <ac:chgData name="Shabani, Nahid" userId="2d9fa378-6ca7-43e6-97fb-896c7514377d" providerId="ADAL" clId="{D586C759-98EA-4692-A3D1-AAE7465315BD}" dt="2022-10-30T18:58:10.887" v="814" actId="478"/>
          <ac:spMkLst>
            <pc:docMk/>
            <pc:sldMk cId="4061091447" sldId="313"/>
            <ac:spMk id="15" creationId="{AA82F186-FF8D-F1CD-7CE3-88A42927169E}"/>
          </ac:spMkLst>
        </pc:spChg>
        <pc:spChg chg="add mod">
          <ac:chgData name="Shabani, Nahid" userId="2d9fa378-6ca7-43e6-97fb-896c7514377d" providerId="ADAL" clId="{D586C759-98EA-4692-A3D1-AAE7465315BD}" dt="2022-11-04T19:56:58.126" v="1810" actId="1036"/>
          <ac:spMkLst>
            <pc:docMk/>
            <pc:sldMk cId="4061091447" sldId="313"/>
            <ac:spMk id="16" creationId="{2AE9C164-08D5-7310-FCCA-5C8256F2C8F0}"/>
          </ac:spMkLst>
        </pc:spChg>
        <pc:spChg chg="add mod">
          <ac:chgData name="Shabani, Nahid" userId="2d9fa378-6ca7-43e6-97fb-896c7514377d" providerId="ADAL" clId="{D586C759-98EA-4692-A3D1-AAE7465315BD}" dt="2022-10-30T18:58:11.882" v="815"/>
          <ac:spMkLst>
            <pc:docMk/>
            <pc:sldMk cId="4061091447" sldId="313"/>
            <ac:spMk id="17" creationId="{1EDE5DDB-3462-9D34-5A6D-DF988AF362F8}"/>
          </ac:spMkLst>
        </pc:spChg>
        <pc:spChg chg="add del mod">
          <ac:chgData name="Shabani, Nahid" userId="2d9fa378-6ca7-43e6-97fb-896c7514377d" providerId="ADAL" clId="{D586C759-98EA-4692-A3D1-AAE7465315BD}" dt="2022-10-30T20:27:58.925" v="1507" actId="478"/>
          <ac:spMkLst>
            <pc:docMk/>
            <pc:sldMk cId="4061091447" sldId="313"/>
            <ac:spMk id="19" creationId="{938F4E6D-725B-E4D0-BDA0-103EB7054012}"/>
          </ac:spMkLst>
        </pc:spChg>
        <pc:spChg chg="add mod">
          <ac:chgData name="Shabani, Nahid" userId="2d9fa378-6ca7-43e6-97fb-896c7514377d" providerId="ADAL" clId="{D586C759-98EA-4692-A3D1-AAE7465315BD}" dt="2022-10-30T20:28:00.262" v="1508"/>
          <ac:spMkLst>
            <pc:docMk/>
            <pc:sldMk cId="4061091447" sldId="313"/>
            <ac:spMk id="20" creationId="{131F4ACE-10BE-14AB-B2FE-C66D9091DFAD}"/>
          </ac:spMkLst>
        </pc:spChg>
        <pc:spChg chg="add mod">
          <ac:chgData name="Shabani, Nahid" userId="2d9fa378-6ca7-43e6-97fb-896c7514377d" providerId="ADAL" clId="{D586C759-98EA-4692-A3D1-AAE7465315BD}" dt="2022-10-30T20:28:04.580" v="1510" actId="20577"/>
          <ac:spMkLst>
            <pc:docMk/>
            <pc:sldMk cId="4061091447" sldId="313"/>
            <ac:spMk id="21" creationId="{1E77C2FF-151C-F6F6-04CB-D503909413DC}"/>
          </ac:spMkLst>
        </pc:spChg>
        <pc:picChg chg="add mod">
          <ac:chgData name="Shabani, Nahid" userId="2d9fa378-6ca7-43e6-97fb-896c7514377d" providerId="ADAL" clId="{D586C759-98EA-4692-A3D1-AAE7465315BD}" dt="2022-10-30T20:33:54.106" v="1605"/>
          <ac:picMkLst>
            <pc:docMk/>
            <pc:sldMk cId="4061091447" sldId="313"/>
            <ac:picMk id="23" creationId="{2E926189-5B3A-1308-EAA5-A20F8461975E}"/>
          </ac:picMkLst>
        </pc:picChg>
        <pc:picChg chg="add mod">
          <ac:chgData name="Shabani, Nahid" userId="2d9fa378-6ca7-43e6-97fb-896c7514377d" providerId="ADAL" clId="{D586C759-98EA-4692-A3D1-AAE7465315BD}" dt="2022-10-30T20:39:34.296" v="1659"/>
          <ac:picMkLst>
            <pc:docMk/>
            <pc:sldMk cId="4061091447" sldId="313"/>
            <ac:picMk id="24" creationId="{4AA87A38-82D4-715B-8281-CB0D6277A950}"/>
          </ac:picMkLst>
        </pc:picChg>
        <pc:picChg chg="del">
          <ac:chgData name="Shabani, Nahid" userId="2d9fa378-6ca7-43e6-97fb-896c7514377d" providerId="ADAL" clId="{D586C759-98EA-4692-A3D1-AAE7465315BD}" dt="2022-10-30T20:02:09.615" v="1109" actId="478"/>
          <ac:picMkLst>
            <pc:docMk/>
            <pc:sldMk cId="4061091447" sldId="313"/>
            <ac:picMk id="1026" creationId="{00000000-0000-0000-0000-000000000000}"/>
          </ac:picMkLst>
        </pc:picChg>
        <pc:picChg chg="del">
          <ac:chgData name="Shabani, Nahid" userId="2d9fa378-6ca7-43e6-97fb-896c7514377d" providerId="ADAL" clId="{D586C759-98EA-4692-A3D1-AAE7465315BD}" dt="2022-10-30T20:02:10.214" v="1110" actId="478"/>
          <ac:picMkLst>
            <pc:docMk/>
            <pc:sldMk cId="4061091447" sldId="313"/>
            <ac:picMk id="1028" creationId="{00000000-0000-0000-0000-000000000000}"/>
          </ac:picMkLst>
        </pc:picChg>
        <pc:picChg chg="del">
          <ac:chgData name="Shabani, Nahid" userId="2d9fa378-6ca7-43e6-97fb-896c7514377d" providerId="ADAL" clId="{D586C759-98EA-4692-A3D1-AAE7465315BD}" dt="2022-10-30T20:02:10.924" v="1111" actId="478"/>
          <ac:picMkLst>
            <pc:docMk/>
            <pc:sldMk cId="4061091447" sldId="313"/>
            <ac:picMk id="1030" creationId="{00000000-0000-0000-0000-000000000000}"/>
          </ac:picMkLst>
        </pc:picChg>
      </pc:sldChg>
      <pc:sldChg chg="add del">
        <pc:chgData name="Shabani, Nahid" userId="2d9fa378-6ca7-43e6-97fb-896c7514377d" providerId="ADAL" clId="{D586C759-98EA-4692-A3D1-AAE7465315BD}" dt="2022-10-30T18:06:28.786" v="177" actId="47"/>
        <pc:sldMkLst>
          <pc:docMk/>
          <pc:sldMk cId="2448992094" sldId="314"/>
        </pc:sldMkLst>
      </pc:sldChg>
      <pc:sldChg chg="add del">
        <pc:chgData name="Shabani, Nahid" userId="2d9fa378-6ca7-43e6-97fb-896c7514377d" providerId="ADAL" clId="{D586C759-98EA-4692-A3D1-AAE7465315BD}" dt="2022-10-30T18:06:23.618" v="175" actId="47"/>
        <pc:sldMkLst>
          <pc:docMk/>
          <pc:sldMk cId="3514771164" sldId="315"/>
        </pc:sldMkLst>
      </pc:sldChg>
      <pc:sldChg chg="add del">
        <pc:chgData name="Shabani, Nahid" userId="2d9fa378-6ca7-43e6-97fb-896c7514377d" providerId="ADAL" clId="{D586C759-98EA-4692-A3D1-AAE7465315BD}" dt="2022-10-30T18:06:22.202" v="174" actId="47"/>
        <pc:sldMkLst>
          <pc:docMk/>
          <pc:sldMk cId="2818276016" sldId="316"/>
        </pc:sldMkLst>
      </pc:sldChg>
      <pc:sldChg chg="modSp add del mod">
        <pc:chgData name="Shabani, Nahid" userId="2d9fa378-6ca7-43e6-97fb-896c7514377d" providerId="ADAL" clId="{D586C759-98EA-4692-A3D1-AAE7465315BD}" dt="2022-10-30T19:59:10.636" v="1085" actId="47"/>
        <pc:sldMkLst>
          <pc:docMk/>
          <pc:sldMk cId="1532656960" sldId="317"/>
        </pc:sldMkLst>
        <pc:spChg chg="mod">
          <ac:chgData name="Shabani, Nahid" userId="2d9fa378-6ca7-43e6-97fb-896c7514377d" providerId="ADAL" clId="{D586C759-98EA-4692-A3D1-AAE7465315BD}" dt="2022-10-30T18:01:25.977" v="111" actId="113"/>
          <ac:spMkLst>
            <pc:docMk/>
            <pc:sldMk cId="1532656960" sldId="317"/>
            <ac:spMk id="230" creationId="{00000000-0000-0000-0000-000000000000}"/>
          </ac:spMkLst>
        </pc:spChg>
        <pc:spChg chg="mod">
          <ac:chgData name="Shabani, Nahid" userId="2d9fa378-6ca7-43e6-97fb-896c7514377d" providerId="ADAL" clId="{D586C759-98EA-4692-A3D1-AAE7465315BD}" dt="2022-10-30T18:01:30.452" v="112" actId="1076"/>
          <ac:spMkLst>
            <pc:docMk/>
            <pc:sldMk cId="1532656960" sldId="317"/>
            <ac:spMk id="231" creationId="{00000000-0000-0000-0000-000000000000}"/>
          </ac:spMkLst>
        </pc:spChg>
      </pc:sldChg>
      <pc:sldChg chg="addSp delSp modSp add del mod">
        <pc:chgData name="Shabani, Nahid" userId="2d9fa378-6ca7-43e6-97fb-896c7514377d" providerId="ADAL" clId="{D586C759-98EA-4692-A3D1-AAE7465315BD}" dt="2022-10-30T20:00:16.971" v="1097" actId="47"/>
        <pc:sldMkLst>
          <pc:docMk/>
          <pc:sldMk cId="4161246568" sldId="318"/>
        </pc:sldMkLst>
        <pc:spChg chg="add del">
          <ac:chgData name="Shabani, Nahid" userId="2d9fa378-6ca7-43e6-97fb-896c7514377d" providerId="ADAL" clId="{D586C759-98EA-4692-A3D1-AAE7465315BD}" dt="2022-10-30T18:26:54.995" v="205" actId="22"/>
          <ac:spMkLst>
            <pc:docMk/>
            <pc:sldMk cId="4161246568" sldId="318"/>
            <ac:spMk id="5" creationId="{1DE44E8F-9EE8-FD44-C729-1C9AE06431DC}"/>
          </ac:spMkLst>
        </pc:spChg>
        <pc:spChg chg="mod">
          <ac:chgData name="Shabani, Nahid" userId="2d9fa378-6ca7-43e6-97fb-896c7514377d" providerId="ADAL" clId="{D586C759-98EA-4692-A3D1-AAE7465315BD}" dt="2022-10-30T18:01:42.537" v="115" actId="113"/>
          <ac:spMkLst>
            <pc:docMk/>
            <pc:sldMk cId="4161246568" sldId="318"/>
            <ac:spMk id="230" creationId="{00000000-0000-0000-0000-000000000000}"/>
          </ac:spMkLst>
        </pc:spChg>
        <pc:spChg chg="mod">
          <ac:chgData name="Shabani, Nahid" userId="2d9fa378-6ca7-43e6-97fb-896c7514377d" providerId="ADAL" clId="{D586C759-98EA-4692-A3D1-AAE7465315BD}" dt="2022-10-30T18:01:46.490" v="116" actId="1076"/>
          <ac:spMkLst>
            <pc:docMk/>
            <pc:sldMk cId="4161246568" sldId="318"/>
            <ac:spMk id="231" creationId="{00000000-0000-0000-0000-000000000000}"/>
          </ac:spMkLst>
        </pc:spChg>
      </pc:sldChg>
      <pc:sldChg chg="addSp delSp modSp mod modAnim">
        <pc:chgData name="Shabani, Nahid" userId="2d9fa378-6ca7-43e6-97fb-896c7514377d" providerId="ADAL" clId="{D586C759-98EA-4692-A3D1-AAE7465315BD}" dt="2022-11-07T01:03:33.510" v="2153" actId="2711"/>
        <pc:sldMkLst>
          <pc:docMk/>
          <pc:sldMk cId="618831121" sldId="319"/>
        </pc:sldMkLst>
        <pc:spChg chg="del mod">
          <ac:chgData name="Shabani, Nahid" userId="2d9fa378-6ca7-43e6-97fb-896c7514377d" providerId="ADAL" clId="{D586C759-98EA-4692-A3D1-AAE7465315BD}" dt="2022-10-30T20:26:54.747" v="1465" actId="478"/>
          <ac:spMkLst>
            <pc:docMk/>
            <pc:sldMk cId="618831121" sldId="319"/>
            <ac:spMk id="3" creationId="{00000000-0000-0000-0000-000000000000}"/>
          </ac:spMkLst>
        </pc:spChg>
        <pc:spChg chg="add mod">
          <ac:chgData name="Shabani, Nahid" userId="2d9fa378-6ca7-43e6-97fb-896c7514377d" providerId="ADAL" clId="{D586C759-98EA-4692-A3D1-AAE7465315BD}" dt="2022-10-30T20:31:49.958" v="1568"/>
          <ac:spMkLst>
            <pc:docMk/>
            <pc:sldMk cId="618831121" sldId="319"/>
            <ac:spMk id="3" creationId="{1BA58672-DFB7-7F71-B7AF-44EFD445BC2E}"/>
          </ac:spMkLst>
        </pc:spChg>
        <pc:spChg chg="del">
          <ac:chgData name="Shabani, Nahid" userId="2d9fa378-6ca7-43e6-97fb-896c7514377d" providerId="ADAL" clId="{D586C759-98EA-4692-A3D1-AAE7465315BD}" dt="2022-10-30T20:31:48.730" v="1567" actId="478"/>
          <ac:spMkLst>
            <pc:docMk/>
            <pc:sldMk cId="618831121" sldId="319"/>
            <ac:spMk id="4" creationId="{00000000-0000-0000-0000-000000000000}"/>
          </ac:spMkLst>
        </pc:spChg>
        <pc:spChg chg="add del mod">
          <ac:chgData name="Shabani, Nahid" userId="2d9fa378-6ca7-43e6-97fb-896c7514377d" providerId="ADAL" clId="{D586C759-98EA-4692-A3D1-AAE7465315BD}" dt="2022-10-30T18:51:43.924" v="732" actId="478"/>
          <ac:spMkLst>
            <pc:docMk/>
            <pc:sldMk cId="618831121" sldId="319"/>
            <ac:spMk id="5" creationId="{EA6574C7-0700-7FF3-8316-BD03D04236DB}"/>
          </ac:spMkLst>
        </pc:spChg>
        <pc:spChg chg="add del mod">
          <ac:chgData name="Shabani, Nahid" userId="2d9fa378-6ca7-43e6-97fb-896c7514377d" providerId="ADAL" clId="{D586C759-98EA-4692-A3D1-AAE7465315BD}" dt="2022-10-30T18:51:43.924" v="732" actId="478"/>
          <ac:spMkLst>
            <pc:docMk/>
            <pc:sldMk cId="618831121" sldId="319"/>
            <ac:spMk id="6" creationId="{3507EF11-FE40-2C9F-4241-96B08C8B99E9}"/>
          </ac:spMkLst>
        </pc:spChg>
        <pc:spChg chg="add del mod">
          <ac:chgData name="Shabani, Nahid" userId="2d9fa378-6ca7-43e6-97fb-896c7514377d" providerId="ADAL" clId="{D586C759-98EA-4692-A3D1-AAE7465315BD}" dt="2022-10-30T18:51:43.924" v="732" actId="478"/>
          <ac:spMkLst>
            <pc:docMk/>
            <pc:sldMk cId="618831121" sldId="319"/>
            <ac:spMk id="7" creationId="{F87C19B2-E017-1122-701A-1A76D22FEEE3}"/>
          </ac:spMkLst>
        </pc:spChg>
        <pc:spChg chg="add del mod">
          <ac:chgData name="Shabani, Nahid" userId="2d9fa378-6ca7-43e6-97fb-896c7514377d" providerId="ADAL" clId="{D586C759-98EA-4692-A3D1-AAE7465315BD}" dt="2022-10-30T18:51:43.924" v="732" actId="478"/>
          <ac:spMkLst>
            <pc:docMk/>
            <pc:sldMk cId="618831121" sldId="319"/>
            <ac:spMk id="8" creationId="{24BFA0BB-138E-47F2-E875-9C62C18B8F3B}"/>
          </ac:spMkLst>
        </pc:spChg>
        <pc:spChg chg="del">
          <ac:chgData name="Shabani, Nahid" userId="2d9fa378-6ca7-43e6-97fb-896c7514377d" providerId="ADAL" clId="{D586C759-98EA-4692-A3D1-AAE7465315BD}" dt="2022-10-30T18:51:43.924" v="732" actId="478"/>
          <ac:spMkLst>
            <pc:docMk/>
            <pc:sldMk cId="618831121" sldId="319"/>
            <ac:spMk id="9" creationId="{00000000-0000-0000-0000-000000000000}"/>
          </ac:spMkLst>
        </pc:spChg>
        <pc:spChg chg="del">
          <ac:chgData name="Shabani, Nahid" userId="2d9fa378-6ca7-43e6-97fb-896c7514377d" providerId="ADAL" clId="{D586C759-98EA-4692-A3D1-AAE7465315BD}" dt="2022-10-30T18:51:43.924" v="732" actId="478"/>
          <ac:spMkLst>
            <pc:docMk/>
            <pc:sldMk cId="618831121" sldId="319"/>
            <ac:spMk id="10" creationId="{00000000-0000-0000-0000-000000000000}"/>
          </ac:spMkLst>
        </pc:spChg>
        <pc:spChg chg="del">
          <ac:chgData name="Shabani, Nahid" userId="2d9fa378-6ca7-43e6-97fb-896c7514377d" providerId="ADAL" clId="{D586C759-98EA-4692-A3D1-AAE7465315BD}" dt="2022-10-30T18:51:43.924" v="732" actId="478"/>
          <ac:spMkLst>
            <pc:docMk/>
            <pc:sldMk cId="618831121" sldId="319"/>
            <ac:spMk id="11" creationId="{00000000-0000-0000-0000-000000000000}"/>
          </ac:spMkLst>
        </pc:spChg>
        <pc:spChg chg="del">
          <ac:chgData name="Shabani, Nahid" userId="2d9fa378-6ca7-43e6-97fb-896c7514377d" providerId="ADAL" clId="{D586C759-98EA-4692-A3D1-AAE7465315BD}" dt="2022-10-30T18:51:43.924" v="732" actId="478"/>
          <ac:spMkLst>
            <pc:docMk/>
            <pc:sldMk cId="618831121" sldId="319"/>
            <ac:spMk id="12" creationId="{00000000-0000-0000-0000-000000000000}"/>
          </ac:spMkLst>
        </pc:spChg>
        <pc:spChg chg="add del mod">
          <ac:chgData name="Shabani, Nahid" userId="2d9fa378-6ca7-43e6-97fb-896c7514377d" providerId="ADAL" clId="{D586C759-98EA-4692-A3D1-AAE7465315BD}" dt="2022-10-30T18:51:43.924" v="732" actId="478"/>
          <ac:spMkLst>
            <pc:docMk/>
            <pc:sldMk cId="618831121" sldId="319"/>
            <ac:spMk id="13" creationId="{5D81B424-079F-D42E-3A69-53710C7E211D}"/>
          </ac:spMkLst>
        </pc:spChg>
        <pc:spChg chg="add del mod">
          <ac:chgData name="Shabani, Nahid" userId="2d9fa378-6ca7-43e6-97fb-896c7514377d" providerId="ADAL" clId="{D586C759-98EA-4692-A3D1-AAE7465315BD}" dt="2022-10-30T18:51:43.924" v="732" actId="478"/>
          <ac:spMkLst>
            <pc:docMk/>
            <pc:sldMk cId="618831121" sldId="319"/>
            <ac:spMk id="14" creationId="{F4F92357-1F1A-05DC-DCAE-D11E73AE3BF7}"/>
          </ac:spMkLst>
        </pc:spChg>
        <pc:spChg chg="add del mod">
          <ac:chgData name="Shabani, Nahid" userId="2d9fa378-6ca7-43e6-97fb-896c7514377d" providerId="ADAL" clId="{D586C759-98EA-4692-A3D1-AAE7465315BD}" dt="2022-10-30T18:51:40.658" v="731" actId="478"/>
          <ac:spMkLst>
            <pc:docMk/>
            <pc:sldMk cId="618831121" sldId="319"/>
            <ac:spMk id="15" creationId="{D8253B16-E727-18C5-54DB-3234D596435D}"/>
          </ac:spMkLst>
        </pc:spChg>
        <pc:spChg chg="add mod">
          <ac:chgData name="Shabani, Nahid" userId="2d9fa378-6ca7-43e6-97fb-896c7514377d" providerId="ADAL" clId="{D586C759-98EA-4692-A3D1-AAE7465315BD}" dt="2022-10-30T18:52:17.194" v="734"/>
          <ac:spMkLst>
            <pc:docMk/>
            <pc:sldMk cId="618831121" sldId="319"/>
            <ac:spMk id="16" creationId="{63B52759-48D8-E9DB-693B-FA181E39622E}"/>
          </ac:spMkLst>
        </pc:spChg>
        <pc:spChg chg="add mod">
          <ac:chgData name="Shabani, Nahid" userId="2d9fa378-6ca7-43e6-97fb-896c7514377d" providerId="ADAL" clId="{D586C759-98EA-4692-A3D1-AAE7465315BD}" dt="2022-10-30T18:52:17.194" v="734"/>
          <ac:spMkLst>
            <pc:docMk/>
            <pc:sldMk cId="618831121" sldId="319"/>
            <ac:spMk id="17" creationId="{1EADE51C-4A66-C571-FBA2-A4FBCEC1D390}"/>
          </ac:spMkLst>
        </pc:spChg>
        <pc:spChg chg="add mod">
          <ac:chgData name="Shabani, Nahid" userId="2d9fa378-6ca7-43e6-97fb-896c7514377d" providerId="ADAL" clId="{D586C759-98EA-4692-A3D1-AAE7465315BD}" dt="2022-10-30T18:52:17.194" v="734"/>
          <ac:spMkLst>
            <pc:docMk/>
            <pc:sldMk cId="618831121" sldId="319"/>
            <ac:spMk id="18" creationId="{9B614EB0-8623-D97E-7CB6-68FE8C47118C}"/>
          </ac:spMkLst>
        </pc:spChg>
        <pc:spChg chg="add mod">
          <ac:chgData name="Shabani, Nahid" userId="2d9fa378-6ca7-43e6-97fb-896c7514377d" providerId="ADAL" clId="{D586C759-98EA-4692-A3D1-AAE7465315BD}" dt="2022-11-04T19:56:31.860" v="1803" actId="1036"/>
          <ac:spMkLst>
            <pc:docMk/>
            <pc:sldMk cId="618831121" sldId="319"/>
            <ac:spMk id="19" creationId="{9C2FEDF2-D0F6-2B04-3E51-498963CFDB85}"/>
          </ac:spMkLst>
        </pc:spChg>
        <pc:spChg chg="add mod">
          <ac:chgData name="Shabani, Nahid" userId="2d9fa378-6ca7-43e6-97fb-896c7514377d" providerId="ADAL" clId="{D586C759-98EA-4692-A3D1-AAE7465315BD}" dt="2022-10-30T18:52:21.783" v="735" actId="207"/>
          <ac:spMkLst>
            <pc:docMk/>
            <pc:sldMk cId="618831121" sldId="319"/>
            <ac:spMk id="20" creationId="{FA980C2E-082F-7CFF-814C-CD912E55378C}"/>
          </ac:spMkLst>
        </pc:spChg>
        <pc:spChg chg="add del mod">
          <ac:chgData name="Shabani, Nahid" userId="2d9fa378-6ca7-43e6-97fb-896c7514377d" providerId="ADAL" clId="{D586C759-98EA-4692-A3D1-AAE7465315BD}" dt="2022-10-30T18:57:37.717" v="804" actId="478"/>
          <ac:spMkLst>
            <pc:docMk/>
            <pc:sldMk cId="618831121" sldId="319"/>
            <ac:spMk id="21" creationId="{3FF52D2F-82B6-3FDC-2E95-EDFE2643EDF4}"/>
          </ac:spMkLst>
        </pc:spChg>
        <pc:spChg chg="add mod">
          <ac:chgData name="Shabani, Nahid" userId="2d9fa378-6ca7-43e6-97fb-896c7514377d" providerId="ADAL" clId="{D586C759-98EA-4692-A3D1-AAE7465315BD}" dt="2022-11-04T19:56:30.612" v="1802" actId="1036"/>
          <ac:spMkLst>
            <pc:docMk/>
            <pc:sldMk cId="618831121" sldId="319"/>
            <ac:spMk id="22" creationId="{56B1DE37-0668-9548-B9F1-E54432064EA8}"/>
          </ac:spMkLst>
        </pc:spChg>
        <pc:spChg chg="add mod">
          <ac:chgData name="Shabani, Nahid" userId="2d9fa378-6ca7-43e6-97fb-896c7514377d" providerId="ADAL" clId="{D586C759-98EA-4692-A3D1-AAE7465315BD}" dt="2022-10-30T18:57:38.912" v="805"/>
          <ac:spMkLst>
            <pc:docMk/>
            <pc:sldMk cId="618831121" sldId="319"/>
            <ac:spMk id="23" creationId="{43E85EED-5062-350B-128F-14B2197AAE25}"/>
          </ac:spMkLst>
        </pc:spChg>
        <pc:spChg chg="add del mod">
          <ac:chgData name="Shabani, Nahid" userId="2d9fa378-6ca7-43e6-97fb-896c7514377d" providerId="ADAL" clId="{D586C759-98EA-4692-A3D1-AAE7465315BD}" dt="2022-10-30T20:26:55.388" v="1466" actId="478"/>
          <ac:spMkLst>
            <pc:docMk/>
            <pc:sldMk cId="618831121" sldId="319"/>
            <ac:spMk id="25" creationId="{02872E43-5FE2-A823-5610-079DE5706E2D}"/>
          </ac:spMkLst>
        </pc:spChg>
        <pc:spChg chg="add mod">
          <ac:chgData name="Shabani, Nahid" userId="2d9fa378-6ca7-43e6-97fb-896c7514377d" providerId="ADAL" clId="{D586C759-98EA-4692-A3D1-AAE7465315BD}" dt="2022-10-30T20:26:56.798" v="1467"/>
          <ac:spMkLst>
            <pc:docMk/>
            <pc:sldMk cId="618831121" sldId="319"/>
            <ac:spMk id="26" creationId="{128344B5-14B5-9754-6242-F6B79686CEF9}"/>
          </ac:spMkLst>
        </pc:spChg>
        <pc:spChg chg="add mod">
          <ac:chgData name="Shabani, Nahid" userId="2d9fa378-6ca7-43e6-97fb-896c7514377d" providerId="ADAL" clId="{D586C759-98EA-4692-A3D1-AAE7465315BD}" dt="2022-10-30T20:27:03.127" v="1480" actId="20577"/>
          <ac:spMkLst>
            <pc:docMk/>
            <pc:sldMk cId="618831121" sldId="319"/>
            <ac:spMk id="27" creationId="{F0052FDE-4222-9BF8-C193-C4953800FF63}"/>
          </ac:spMkLst>
        </pc:spChg>
        <pc:spChg chg="mod">
          <ac:chgData name="Shabani, Nahid" userId="2d9fa378-6ca7-43e6-97fb-896c7514377d" providerId="ADAL" clId="{D586C759-98EA-4692-A3D1-AAE7465315BD}" dt="2022-11-07T01:03:33.510" v="2153" actId="2711"/>
          <ac:spMkLst>
            <pc:docMk/>
            <pc:sldMk cId="618831121" sldId="319"/>
            <ac:spMk id="28" creationId="{1BA58672-DFB7-7F71-B7AF-44EFD445BC2E}"/>
          </ac:spMkLst>
        </pc:spChg>
        <pc:picChg chg="add mod">
          <ac:chgData name="Shabani, Nahid" userId="2d9fa378-6ca7-43e6-97fb-896c7514377d" providerId="ADAL" clId="{D586C759-98EA-4692-A3D1-AAE7465315BD}" dt="2022-10-30T20:33:41.167" v="1600"/>
          <ac:picMkLst>
            <pc:docMk/>
            <pc:sldMk cId="618831121" sldId="319"/>
            <ac:picMk id="29" creationId="{0036C2DA-5399-5173-80E1-A390B4238B9E}"/>
          </ac:picMkLst>
        </pc:picChg>
        <pc:picChg chg="add mod">
          <ac:chgData name="Shabani, Nahid" userId="2d9fa378-6ca7-43e6-97fb-896c7514377d" providerId="ADAL" clId="{D586C759-98EA-4692-A3D1-AAE7465315BD}" dt="2022-10-30T20:39:21.487" v="1654"/>
          <ac:picMkLst>
            <pc:docMk/>
            <pc:sldMk cId="618831121" sldId="319"/>
            <ac:picMk id="30" creationId="{7E0876EC-2EE4-80FB-9D2C-BE952B65480B}"/>
          </ac:picMkLst>
        </pc:picChg>
      </pc:sldChg>
      <pc:sldChg chg="addSp delSp modSp add mod modAnim">
        <pc:chgData name="Shabani, Nahid" userId="2d9fa378-6ca7-43e6-97fb-896c7514377d" providerId="ADAL" clId="{D586C759-98EA-4692-A3D1-AAE7465315BD}" dt="2022-11-07T01:03:49.020" v="2154" actId="2711"/>
        <pc:sldMkLst>
          <pc:docMk/>
          <pc:sldMk cId="1044490824" sldId="320"/>
        </pc:sldMkLst>
        <pc:spChg chg="del mod">
          <ac:chgData name="Shabani, Nahid" userId="2d9fa378-6ca7-43e6-97fb-896c7514377d" providerId="ADAL" clId="{D586C759-98EA-4692-A3D1-AAE7465315BD}" dt="2022-10-30T20:27:12.613" v="1481" actId="478"/>
          <ac:spMkLst>
            <pc:docMk/>
            <pc:sldMk cId="1044490824" sldId="320"/>
            <ac:spMk id="3" creationId="{00000000-0000-0000-0000-000000000000}"/>
          </ac:spMkLst>
        </pc:spChg>
        <pc:spChg chg="add mod">
          <ac:chgData name="Shabani, Nahid" userId="2d9fa378-6ca7-43e6-97fb-896c7514377d" providerId="ADAL" clId="{D586C759-98EA-4692-A3D1-AAE7465315BD}" dt="2022-10-30T20:31:55.064" v="1570"/>
          <ac:spMkLst>
            <pc:docMk/>
            <pc:sldMk cId="1044490824" sldId="320"/>
            <ac:spMk id="3" creationId="{D2E04CC5-C3AD-9B1E-9945-C8BFF6B37FB5}"/>
          </ac:spMkLst>
        </pc:spChg>
        <pc:spChg chg="del">
          <ac:chgData name="Shabani, Nahid" userId="2d9fa378-6ca7-43e6-97fb-896c7514377d" providerId="ADAL" clId="{D586C759-98EA-4692-A3D1-AAE7465315BD}" dt="2022-10-30T20:31:53.870" v="1569" actId="478"/>
          <ac:spMkLst>
            <pc:docMk/>
            <pc:sldMk cId="1044490824" sldId="320"/>
            <ac:spMk id="4" creationId="{00000000-0000-0000-0000-000000000000}"/>
          </ac:spMkLst>
        </pc:spChg>
        <pc:spChg chg="add del mod">
          <ac:chgData name="Shabani, Nahid" userId="2d9fa378-6ca7-43e6-97fb-896c7514377d" providerId="ADAL" clId="{D586C759-98EA-4692-A3D1-AAE7465315BD}" dt="2022-10-30T18:51:34.542" v="730" actId="478"/>
          <ac:spMkLst>
            <pc:docMk/>
            <pc:sldMk cId="1044490824" sldId="320"/>
            <ac:spMk id="5" creationId="{728A6BA1-6826-421C-1408-F5FCC903A052}"/>
          </ac:spMkLst>
        </pc:spChg>
        <pc:spChg chg="add del mod">
          <ac:chgData name="Shabani, Nahid" userId="2d9fa378-6ca7-43e6-97fb-896c7514377d" providerId="ADAL" clId="{D586C759-98EA-4692-A3D1-AAE7465315BD}" dt="2022-10-30T18:51:26.045" v="729" actId="478"/>
          <ac:spMkLst>
            <pc:docMk/>
            <pc:sldMk cId="1044490824" sldId="320"/>
            <ac:spMk id="6" creationId="{865F202A-4716-784A-11BD-08F751E154AE}"/>
          </ac:spMkLst>
        </pc:spChg>
        <pc:spChg chg="add del mod">
          <ac:chgData name="Shabani, Nahid" userId="2d9fa378-6ca7-43e6-97fb-896c7514377d" providerId="ADAL" clId="{D586C759-98EA-4692-A3D1-AAE7465315BD}" dt="2022-10-30T18:51:34.542" v="730" actId="478"/>
          <ac:spMkLst>
            <pc:docMk/>
            <pc:sldMk cId="1044490824" sldId="320"/>
            <ac:spMk id="7" creationId="{806D20EB-13D7-9AAD-CFA4-07FA33CE93A7}"/>
          </ac:spMkLst>
        </pc:spChg>
        <pc:spChg chg="add del mod">
          <ac:chgData name="Shabani, Nahid" userId="2d9fa378-6ca7-43e6-97fb-896c7514377d" providerId="ADAL" clId="{D586C759-98EA-4692-A3D1-AAE7465315BD}" dt="2022-10-30T18:51:34.542" v="730" actId="478"/>
          <ac:spMkLst>
            <pc:docMk/>
            <pc:sldMk cId="1044490824" sldId="320"/>
            <ac:spMk id="8" creationId="{83885DB3-DAB0-3845-846A-51F1B5388B6D}"/>
          </ac:spMkLst>
        </pc:spChg>
        <pc:spChg chg="del">
          <ac:chgData name="Shabani, Nahid" userId="2d9fa378-6ca7-43e6-97fb-896c7514377d" providerId="ADAL" clId="{D586C759-98EA-4692-A3D1-AAE7465315BD}" dt="2022-10-30T18:51:34.542" v="730" actId="478"/>
          <ac:spMkLst>
            <pc:docMk/>
            <pc:sldMk cId="1044490824" sldId="320"/>
            <ac:spMk id="9" creationId="{00000000-0000-0000-0000-000000000000}"/>
          </ac:spMkLst>
        </pc:spChg>
        <pc:spChg chg="del">
          <ac:chgData name="Shabani, Nahid" userId="2d9fa378-6ca7-43e6-97fb-896c7514377d" providerId="ADAL" clId="{D586C759-98EA-4692-A3D1-AAE7465315BD}" dt="2022-10-30T18:51:34.542" v="730" actId="478"/>
          <ac:spMkLst>
            <pc:docMk/>
            <pc:sldMk cId="1044490824" sldId="320"/>
            <ac:spMk id="10" creationId="{00000000-0000-0000-0000-000000000000}"/>
          </ac:spMkLst>
        </pc:spChg>
        <pc:spChg chg="del">
          <ac:chgData name="Shabani, Nahid" userId="2d9fa378-6ca7-43e6-97fb-896c7514377d" providerId="ADAL" clId="{D586C759-98EA-4692-A3D1-AAE7465315BD}" dt="2022-10-30T18:51:34.542" v="730" actId="478"/>
          <ac:spMkLst>
            <pc:docMk/>
            <pc:sldMk cId="1044490824" sldId="320"/>
            <ac:spMk id="11" creationId="{00000000-0000-0000-0000-000000000000}"/>
          </ac:spMkLst>
        </pc:spChg>
        <pc:spChg chg="del">
          <ac:chgData name="Shabani, Nahid" userId="2d9fa378-6ca7-43e6-97fb-896c7514377d" providerId="ADAL" clId="{D586C759-98EA-4692-A3D1-AAE7465315BD}" dt="2022-10-30T18:51:34.542" v="730" actId="478"/>
          <ac:spMkLst>
            <pc:docMk/>
            <pc:sldMk cId="1044490824" sldId="320"/>
            <ac:spMk id="12" creationId="{00000000-0000-0000-0000-000000000000}"/>
          </ac:spMkLst>
        </pc:spChg>
        <pc:spChg chg="add del mod">
          <ac:chgData name="Shabani, Nahid" userId="2d9fa378-6ca7-43e6-97fb-896c7514377d" providerId="ADAL" clId="{D586C759-98EA-4692-A3D1-AAE7465315BD}" dt="2022-10-30T18:51:26.045" v="729" actId="478"/>
          <ac:spMkLst>
            <pc:docMk/>
            <pc:sldMk cId="1044490824" sldId="320"/>
            <ac:spMk id="13" creationId="{37BFBE77-D37B-C3E8-C124-B9A85427A860}"/>
          </ac:spMkLst>
        </pc:spChg>
        <pc:spChg chg="add del mod">
          <ac:chgData name="Shabani, Nahid" userId="2d9fa378-6ca7-43e6-97fb-896c7514377d" providerId="ADAL" clId="{D586C759-98EA-4692-A3D1-AAE7465315BD}" dt="2022-10-30T18:51:22.851" v="728" actId="478"/>
          <ac:spMkLst>
            <pc:docMk/>
            <pc:sldMk cId="1044490824" sldId="320"/>
            <ac:spMk id="14" creationId="{3F4A2D95-77A6-E5DB-EDF8-79E04BDEDA3F}"/>
          </ac:spMkLst>
        </pc:spChg>
        <pc:spChg chg="add del mod">
          <ac:chgData name="Shabani, Nahid" userId="2d9fa378-6ca7-43e6-97fb-896c7514377d" providerId="ADAL" clId="{D586C759-98EA-4692-A3D1-AAE7465315BD}" dt="2022-10-30T18:51:19.702" v="727" actId="478"/>
          <ac:spMkLst>
            <pc:docMk/>
            <pc:sldMk cId="1044490824" sldId="320"/>
            <ac:spMk id="15" creationId="{3401C18B-A7FB-1CD2-E54A-17A2D0E88A3A}"/>
          </ac:spMkLst>
        </pc:spChg>
        <pc:spChg chg="add mod">
          <ac:chgData name="Shabani, Nahid" userId="2d9fa378-6ca7-43e6-97fb-896c7514377d" providerId="ADAL" clId="{D586C759-98EA-4692-A3D1-AAE7465315BD}" dt="2022-10-30T18:52:12.516" v="733"/>
          <ac:spMkLst>
            <pc:docMk/>
            <pc:sldMk cId="1044490824" sldId="320"/>
            <ac:spMk id="16" creationId="{9C49DA9D-00BF-AF33-54AF-C98E9B0E96A6}"/>
          </ac:spMkLst>
        </pc:spChg>
        <pc:spChg chg="add mod">
          <ac:chgData name="Shabani, Nahid" userId="2d9fa378-6ca7-43e6-97fb-896c7514377d" providerId="ADAL" clId="{D586C759-98EA-4692-A3D1-AAE7465315BD}" dt="2022-10-30T18:52:12.516" v="733"/>
          <ac:spMkLst>
            <pc:docMk/>
            <pc:sldMk cId="1044490824" sldId="320"/>
            <ac:spMk id="17" creationId="{04919D67-5DCA-51C7-BCA5-18F81065A760}"/>
          </ac:spMkLst>
        </pc:spChg>
        <pc:spChg chg="add mod">
          <ac:chgData name="Shabani, Nahid" userId="2d9fa378-6ca7-43e6-97fb-896c7514377d" providerId="ADAL" clId="{D586C759-98EA-4692-A3D1-AAE7465315BD}" dt="2022-10-30T18:52:12.516" v="733"/>
          <ac:spMkLst>
            <pc:docMk/>
            <pc:sldMk cId="1044490824" sldId="320"/>
            <ac:spMk id="18" creationId="{3C17A2B1-B826-0DBA-2E75-43F54540801B}"/>
          </ac:spMkLst>
        </pc:spChg>
        <pc:spChg chg="add mod">
          <ac:chgData name="Shabani, Nahid" userId="2d9fa378-6ca7-43e6-97fb-896c7514377d" providerId="ADAL" clId="{D586C759-98EA-4692-A3D1-AAE7465315BD}" dt="2022-11-04T19:54:00.086" v="1703" actId="1035"/>
          <ac:spMkLst>
            <pc:docMk/>
            <pc:sldMk cId="1044490824" sldId="320"/>
            <ac:spMk id="19" creationId="{AC2A2BE5-2DA6-F38D-79C6-729CBF51D688}"/>
          </ac:spMkLst>
        </pc:spChg>
        <pc:spChg chg="add mod">
          <ac:chgData name="Shabani, Nahid" userId="2d9fa378-6ca7-43e6-97fb-896c7514377d" providerId="ADAL" clId="{D586C759-98EA-4692-A3D1-AAE7465315BD}" dt="2022-10-30T18:52:27.241" v="736" actId="207"/>
          <ac:spMkLst>
            <pc:docMk/>
            <pc:sldMk cId="1044490824" sldId="320"/>
            <ac:spMk id="20" creationId="{F4F270E1-AAE6-D04D-4B82-73B3D8291A26}"/>
          </ac:spMkLst>
        </pc:spChg>
        <pc:spChg chg="add del mod">
          <ac:chgData name="Shabani, Nahid" userId="2d9fa378-6ca7-43e6-97fb-896c7514377d" providerId="ADAL" clId="{D586C759-98EA-4692-A3D1-AAE7465315BD}" dt="2022-10-30T18:57:43.619" v="806" actId="478"/>
          <ac:spMkLst>
            <pc:docMk/>
            <pc:sldMk cId="1044490824" sldId="320"/>
            <ac:spMk id="21" creationId="{998DBFFE-2BC2-0BE3-9016-65A698D1A4D2}"/>
          </ac:spMkLst>
        </pc:spChg>
        <pc:spChg chg="add mod">
          <ac:chgData name="Shabani, Nahid" userId="2d9fa378-6ca7-43e6-97fb-896c7514377d" providerId="ADAL" clId="{D586C759-98EA-4692-A3D1-AAE7465315BD}" dt="2022-11-04T19:53:51.866" v="1700" actId="1036"/>
          <ac:spMkLst>
            <pc:docMk/>
            <pc:sldMk cId="1044490824" sldId="320"/>
            <ac:spMk id="22" creationId="{A548E9BD-F4C2-34AC-1140-C3F0DCB4804F}"/>
          </ac:spMkLst>
        </pc:spChg>
        <pc:spChg chg="add mod">
          <ac:chgData name="Shabani, Nahid" userId="2d9fa378-6ca7-43e6-97fb-896c7514377d" providerId="ADAL" clId="{D586C759-98EA-4692-A3D1-AAE7465315BD}" dt="2022-10-30T18:57:44.792" v="807"/>
          <ac:spMkLst>
            <pc:docMk/>
            <pc:sldMk cId="1044490824" sldId="320"/>
            <ac:spMk id="23" creationId="{92A5A690-EC5F-40A9-A5EB-94FEA5EBB492}"/>
          </ac:spMkLst>
        </pc:spChg>
        <pc:spChg chg="add del mod">
          <ac:chgData name="Shabani, Nahid" userId="2d9fa378-6ca7-43e6-97fb-896c7514377d" providerId="ADAL" clId="{D586C759-98EA-4692-A3D1-AAE7465315BD}" dt="2022-10-30T20:27:13.279" v="1482" actId="478"/>
          <ac:spMkLst>
            <pc:docMk/>
            <pc:sldMk cId="1044490824" sldId="320"/>
            <ac:spMk id="25" creationId="{E8F52E4F-5936-8305-2022-ED184918BFA4}"/>
          </ac:spMkLst>
        </pc:spChg>
        <pc:spChg chg="add mod">
          <ac:chgData name="Shabani, Nahid" userId="2d9fa378-6ca7-43e6-97fb-896c7514377d" providerId="ADAL" clId="{D586C759-98EA-4692-A3D1-AAE7465315BD}" dt="2022-10-30T20:27:14.702" v="1483"/>
          <ac:spMkLst>
            <pc:docMk/>
            <pc:sldMk cId="1044490824" sldId="320"/>
            <ac:spMk id="26" creationId="{0A8BA8DB-C998-8D33-74D2-6BDE4075891A}"/>
          </ac:spMkLst>
        </pc:spChg>
        <pc:spChg chg="add mod">
          <ac:chgData name="Shabani, Nahid" userId="2d9fa378-6ca7-43e6-97fb-896c7514377d" providerId="ADAL" clId="{D586C759-98EA-4692-A3D1-AAE7465315BD}" dt="2022-10-30T20:27:14.702" v="1483"/>
          <ac:spMkLst>
            <pc:docMk/>
            <pc:sldMk cId="1044490824" sldId="320"/>
            <ac:spMk id="27" creationId="{CFD86610-9B80-6C66-7926-D3FFCEA2EA82}"/>
          </ac:spMkLst>
        </pc:spChg>
        <pc:spChg chg="mod">
          <ac:chgData name="Shabani, Nahid" userId="2d9fa378-6ca7-43e6-97fb-896c7514377d" providerId="ADAL" clId="{D586C759-98EA-4692-A3D1-AAE7465315BD}" dt="2022-11-07T01:03:49.020" v="2154" actId="2711"/>
          <ac:spMkLst>
            <pc:docMk/>
            <pc:sldMk cId="1044490824" sldId="320"/>
            <ac:spMk id="28" creationId="{D2E04CC5-C3AD-9B1E-9945-C8BFF6B37FB5}"/>
          </ac:spMkLst>
        </pc:spChg>
        <pc:picChg chg="add mod">
          <ac:chgData name="Shabani, Nahid" userId="2d9fa378-6ca7-43e6-97fb-896c7514377d" providerId="ADAL" clId="{D586C759-98EA-4692-A3D1-AAE7465315BD}" dt="2022-10-30T20:33:43.835" v="1601"/>
          <ac:picMkLst>
            <pc:docMk/>
            <pc:sldMk cId="1044490824" sldId="320"/>
            <ac:picMk id="29" creationId="{B2046826-81EE-D69D-2ACB-99113BAF7423}"/>
          </ac:picMkLst>
        </pc:picChg>
        <pc:picChg chg="add mod">
          <ac:chgData name="Shabani, Nahid" userId="2d9fa378-6ca7-43e6-97fb-896c7514377d" providerId="ADAL" clId="{D586C759-98EA-4692-A3D1-AAE7465315BD}" dt="2022-10-30T20:39:24.562" v="1655"/>
          <ac:picMkLst>
            <pc:docMk/>
            <pc:sldMk cId="1044490824" sldId="320"/>
            <ac:picMk id="30" creationId="{A3E8CD0C-7028-1DC9-32AD-63AF2D4232A5}"/>
          </ac:picMkLst>
        </pc:picChg>
      </pc:sldChg>
      <pc:sldChg chg="addSp delSp modSp mod modAnim">
        <pc:chgData name="Shabani, Nahid" userId="2d9fa378-6ca7-43e6-97fb-896c7514377d" providerId="ADAL" clId="{D586C759-98EA-4692-A3D1-AAE7465315BD}" dt="2022-11-07T01:18:32.837" v="2370" actId="20577"/>
        <pc:sldMkLst>
          <pc:docMk/>
          <pc:sldMk cId="1001469313" sldId="321"/>
        </pc:sldMkLst>
        <pc:spChg chg="del mod">
          <ac:chgData name="Shabani, Nahid" userId="2d9fa378-6ca7-43e6-97fb-896c7514377d" providerId="ADAL" clId="{D586C759-98EA-4692-A3D1-AAE7465315BD}" dt="2022-10-30T20:27:21.222" v="1484" actId="478"/>
          <ac:spMkLst>
            <pc:docMk/>
            <pc:sldMk cId="1001469313" sldId="321"/>
            <ac:spMk id="3" creationId="{00000000-0000-0000-0000-000000000000}"/>
          </ac:spMkLst>
        </pc:spChg>
        <pc:spChg chg="add mod">
          <ac:chgData name="Shabani, Nahid" userId="2d9fa378-6ca7-43e6-97fb-896c7514377d" providerId="ADAL" clId="{D586C759-98EA-4692-A3D1-AAE7465315BD}" dt="2022-10-30T20:32:08.015" v="1574"/>
          <ac:spMkLst>
            <pc:docMk/>
            <pc:sldMk cId="1001469313" sldId="321"/>
            <ac:spMk id="3" creationId="{1D023F83-C20C-96EB-A3E7-DB9D77A83C71}"/>
          </ac:spMkLst>
        </pc:spChg>
        <pc:spChg chg="del mod">
          <ac:chgData name="Shabani, Nahid" userId="2d9fa378-6ca7-43e6-97fb-896c7514377d" providerId="ADAL" clId="{D586C759-98EA-4692-A3D1-AAE7465315BD}" dt="2022-10-30T20:32:06.519" v="1573" actId="478"/>
          <ac:spMkLst>
            <pc:docMk/>
            <pc:sldMk cId="1001469313" sldId="321"/>
            <ac:spMk id="4" creationId="{00000000-0000-0000-0000-000000000000}"/>
          </ac:spMkLst>
        </pc:spChg>
        <pc:spChg chg="add del mod">
          <ac:chgData name="Shabani, Nahid" userId="2d9fa378-6ca7-43e6-97fb-896c7514377d" providerId="ADAL" clId="{D586C759-98EA-4692-A3D1-AAE7465315BD}" dt="2022-10-30T18:48:09.716" v="695" actId="478"/>
          <ac:spMkLst>
            <pc:docMk/>
            <pc:sldMk cId="1001469313" sldId="321"/>
            <ac:spMk id="5" creationId="{5E2E8AB6-BA16-7FD4-0415-A346E1ECD9EC}"/>
          </ac:spMkLst>
        </pc:spChg>
        <pc:spChg chg="add del mod">
          <ac:chgData name="Shabani, Nahid" userId="2d9fa378-6ca7-43e6-97fb-896c7514377d" providerId="ADAL" clId="{D586C759-98EA-4692-A3D1-AAE7465315BD}" dt="2022-10-30T18:48:09.716" v="695" actId="478"/>
          <ac:spMkLst>
            <pc:docMk/>
            <pc:sldMk cId="1001469313" sldId="321"/>
            <ac:spMk id="6" creationId="{7E0E4C51-C8BB-D0EC-A164-354B75BAE925}"/>
          </ac:spMkLst>
        </pc:spChg>
        <pc:spChg chg="add del mod">
          <ac:chgData name="Shabani, Nahid" userId="2d9fa378-6ca7-43e6-97fb-896c7514377d" providerId="ADAL" clId="{D586C759-98EA-4692-A3D1-AAE7465315BD}" dt="2022-10-30T18:48:09.716" v="695" actId="478"/>
          <ac:spMkLst>
            <pc:docMk/>
            <pc:sldMk cId="1001469313" sldId="321"/>
            <ac:spMk id="7" creationId="{539662F3-3434-626B-5C82-AEB5B68E44EA}"/>
          </ac:spMkLst>
        </pc:spChg>
        <pc:spChg chg="add del mod">
          <ac:chgData name="Shabani, Nahid" userId="2d9fa378-6ca7-43e6-97fb-896c7514377d" providerId="ADAL" clId="{D586C759-98EA-4692-A3D1-AAE7465315BD}" dt="2022-10-30T18:48:09.716" v="695" actId="478"/>
          <ac:spMkLst>
            <pc:docMk/>
            <pc:sldMk cId="1001469313" sldId="321"/>
            <ac:spMk id="8" creationId="{F83E5B59-CB86-3FA4-2F60-713BBCED2E33}"/>
          </ac:spMkLst>
        </pc:spChg>
        <pc:spChg chg="del">
          <ac:chgData name="Shabani, Nahid" userId="2d9fa378-6ca7-43e6-97fb-896c7514377d" providerId="ADAL" clId="{D586C759-98EA-4692-A3D1-AAE7465315BD}" dt="2022-10-30T18:48:09.716" v="695" actId="478"/>
          <ac:spMkLst>
            <pc:docMk/>
            <pc:sldMk cId="1001469313" sldId="321"/>
            <ac:spMk id="9" creationId="{00000000-0000-0000-0000-000000000000}"/>
          </ac:spMkLst>
        </pc:spChg>
        <pc:spChg chg="del">
          <ac:chgData name="Shabani, Nahid" userId="2d9fa378-6ca7-43e6-97fb-896c7514377d" providerId="ADAL" clId="{D586C759-98EA-4692-A3D1-AAE7465315BD}" dt="2022-10-30T18:48:09.716" v="695" actId="478"/>
          <ac:spMkLst>
            <pc:docMk/>
            <pc:sldMk cId="1001469313" sldId="321"/>
            <ac:spMk id="10" creationId="{00000000-0000-0000-0000-000000000000}"/>
          </ac:spMkLst>
        </pc:spChg>
        <pc:spChg chg="del">
          <ac:chgData name="Shabani, Nahid" userId="2d9fa378-6ca7-43e6-97fb-896c7514377d" providerId="ADAL" clId="{D586C759-98EA-4692-A3D1-AAE7465315BD}" dt="2022-10-30T18:48:09.716" v="695" actId="478"/>
          <ac:spMkLst>
            <pc:docMk/>
            <pc:sldMk cId="1001469313" sldId="321"/>
            <ac:spMk id="11" creationId="{00000000-0000-0000-0000-000000000000}"/>
          </ac:spMkLst>
        </pc:spChg>
        <pc:spChg chg="del">
          <ac:chgData name="Shabani, Nahid" userId="2d9fa378-6ca7-43e6-97fb-896c7514377d" providerId="ADAL" clId="{D586C759-98EA-4692-A3D1-AAE7465315BD}" dt="2022-10-30T18:48:09.716" v="695" actId="478"/>
          <ac:spMkLst>
            <pc:docMk/>
            <pc:sldMk cId="1001469313" sldId="321"/>
            <ac:spMk id="12" creationId="{00000000-0000-0000-0000-000000000000}"/>
          </ac:spMkLst>
        </pc:spChg>
        <pc:spChg chg="add del mod">
          <ac:chgData name="Shabani, Nahid" userId="2d9fa378-6ca7-43e6-97fb-896c7514377d" providerId="ADAL" clId="{D586C759-98EA-4692-A3D1-AAE7465315BD}" dt="2022-10-30T18:48:09.716" v="695" actId="478"/>
          <ac:spMkLst>
            <pc:docMk/>
            <pc:sldMk cId="1001469313" sldId="321"/>
            <ac:spMk id="13" creationId="{A276727D-2C86-6920-E433-032F501DC08C}"/>
          </ac:spMkLst>
        </pc:spChg>
        <pc:spChg chg="add del mod">
          <ac:chgData name="Shabani, Nahid" userId="2d9fa378-6ca7-43e6-97fb-896c7514377d" providerId="ADAL" clId="{D586C759-98EA-4692-A3D1-AAE7465315BD}" dt="2022-10-30T18:48:09.716" v="695" actId="478"/>
          <ac:spMkLst>
            <pc:docMk/>
            <pc:sldMk cId="1001469313" sldId="321"/>
            <ac:spMk id="14" creationId="{124560E0-C475-7C4B-1D8B-3AF00019CB6C}"/>
          </ac:spMkLst>
        </pc:spChg>
        <pc:spChg chg="add del mod">
          <ac:chgData name="Shabani, Nahid" userId="2d9fa378-6ca7-43e6-97fb-896c7514377d" providerId="ADAL" clId="{D586C759-98EA-4692-A3D1-AAE7465315BD}" dt="2022-10-30T18:48:02.038" v="694" actId="478"/>
          <ac:spMkLst>
            <pc:docMk/>
            <pc:sldMk cId="1001469313" sldId="321"/>
            <ac:spMk id="15" creationId="{0ACCFDFB-829C-684E-0393-5E264EB3D386}"/>
          </ac:spMkLst>
        </pc:spChg>
        <pc:spChg chg="add del mod">
          <ac:chgData name="Shabani, Nahid" userId="2d9fa378-6ca7-43e6-97fb-896c7514377d" providerId="ADAL" clId="{D586C759-98EA-4692-A3D1-AAE7465315BD}" dt="2022-10-30T18:48:50.394" v="700" actId="478"/>
          <ac:spMkLst>
            <pc:docMk/>
            <pc:sldMk cId="1001469313" sldId="321"/>
            <ac:spMk id="16" creationId="{08B69CA2-0744-ED59-823D-CC8F53AF7A91}"/>
          </ac:spMkLst>
        </pc:spChg>
        <pc:spChg chg="add mod">
          <ac:chgData name="Shabani, Nahid" userId="2d9fa378-6ca7-43e6-97fb-896c7514377d" providerId="ADAL" clId="{D586C759-98EA-4692-A3D1-AAE7465315BD}" dt="2022-10-30T18:48:38.767" v="698"/>
          <ac:spMkLst>
            <pc:docMk/>
            <pc:sldMk cId="1001469313" sldId="321"/>
            <ac:spMk id="17" creationId="{E4BE2693-9E07-A477-146B-498FAF8C9215}"/>
          </ac:spMkLst>
        </pc:spChg>
        <pc:spChg chg="add mod">
          <ac:chgData name="Shabani, Nahid" userId="2d9fa378-6ca7-43e6-97fb-896c7514377d" providerId="ADAL" clId="{D586C759-98EA-4692-A3D1-AAE7465315BD}" dt="2022-10-30T18:48:38.767" v="698"/>
          <ac:spMkLst>
            <pc:docMk/>
            <pc:sldMk cId="1001469313" sldId="321"/>
            <ac:spMk id="18" creationId="{378E1835-552D-7D4C-68B5-4DB05819462B}"/>
          </ac:spMkLst>
        </pc:spChg>
        <pc:spChg chg="add mod">
          <ac:chgData name="Shabani, Nahid" userId="2d9fa378-6ca7-43e6-97fb-896c7514377d" providerId="ADAL" clId="{D586C759-98EA-4692-A3D1-AAE7465315BD}" dt="2022-10-30T18:48:38.767" v="698"/>
          <ac:spMkLst>
            <pc:docMk/>
            <pc:sldMk cId="1001469313" sldId="321"/>
            <ac:spMk id="19" creationId="{756FF078-6EA0-E851-8D8A-BEB26F30EE85}"/>
          </ac:spMkLst>
        </pc:spChg>
        <pc:spChg chg="add mod">
          <ac:chgData name="Shabani, Nahid" userId="2d9fa378-6ca7-43e6-97fb-896c7514377d" providerId="ADAL" clId="{D586C759-98EA-4692-A3D1-AAE7465315BD}" dt="2022-11-04T19:56:41.716" v="1805" actId="1036"/>
          <ac:spMkLst>
            <pc:docMk/>
            <pc:sldMk cId="1001469313" sldId="321"/>
            <ac:spMk id="20" creationId="{65D1544A-3BB6-B7B2-2955-552E2A0280A3}"/>
          </ac:spMkLst>
        </pc:spChg>
        <pc:spChg chg="add mod">
          <ac:chgData name="Shabani, Nahid" userId="2d9fa378-6ca7-43e6-97fb-896c7514377d" providerId="ADAL" clId="{D586C759-98EA-4692-A3D1-AAE7465315BD}" dt="2022-10-30T18:48:38.767" v="698"/>
          <ac:spMkLst>
            <pc:docMk/>
            <pc:sldMk cId="1001469313" sldId="321"/>
            <ac:spMk id="21" creationId="{B95CA43D-F9CC-4BFD-708D-77ABD545FEDF}"/>
          </ac:spMkLst>
        </pc:spChg>
        <pc:spChg chg="add del mod">
          <ac:chgData name="Shabani, Nahid" userId="2d9fa378-6ca7-43e6-97fb-896c7514377d" providerId="ADAL" clId="{D586C759-98EA-4692-A3D1-AAE7465315BD}" dt="2022-10-30T18:57:52.664" v="808" actId="478"/>
          <ac:spMkLst>
            <pc:docMk/>
            <pc:sldMk cId="1001469313" sldId="321"/>
            <ac:spMk id="22" creationId="{5E499EBA-F819-5DD7-A854-B9F2840894EB}"/>
          </ac:spMkLst>
        </pc:spChg>
        <pc:spChg chg="add mod">
          <ac:chgData name="Shabani, Nahid" userId="2d9fa378-6ca7-43e6-97fb-896c7514377d" providerId="ADAL" clId="{D586C759-98EA-4692-A3D1-AAE7465315BD}" dt="2022-11-04T19:56:39.782" v="1804" actId="1036"/>
          <ac:spMkLst>
            <pc:docMk/>
            <pc:sldMk cId="1001469313" sldId="321"/>
            <ac:spMk id="23" creationId="{C299FA4B-31AE-50B9-53AB-0D93E1A3D7A6}"/>
          </ac:spMkLst>
        </pc:spChg>
        <pc:spChg chg="add mod">
          <ac:chgData name="Shabani, Nahid" userId="2d9fa378-6ca7-43e6-97fb-896c7514377d" providerId="ADAL" clId="{D586C759-98EA-4692-A3D1-AAE7465315BD}" dt="2022-10-30T18:57:53.630" v="809"/>
          <ac:spMkLst>
            <pc:docMk/>
            <pc:sldMk cId="1001469313" sldId="321"/>
            <ac:spMk id="24" creationId="{1DB41C2E-6C1E-D27C-5524-8F26D2BB184F}"/>
          </ac:spMkLst>
        </pc:spChg>
        <pc:spChg chg="add del mod">
          <ac:chgData name="Shabani, Nahid" userId="2d9fa378-6ca7-43e6-97fb-896c7514377d" providerId="ADAL" clId="{D586C759-98EA-4692-A3D1-AAE7465315BD}" dt="2022-10-30T20:27:21.926" v="1485" actId="478"/>
          <ac:spMkLst>
            <pc:docMk/>
            <pc:sldMk cId="1001469313" sldId="321"/>
            <ac:spMk id="28" creationId="{A2AB92B5-F323-E3D9-7ED2-004765B71723}"/>
          </ac:spMkLst>
        </pc:spChg>
        <pc:spChg chg="add mod">
          <ac:chgData name="Shabani, Nahid" userId="2d9fa378-6ca7-43e6-97fb-896c7514377d" providerId="ADAL" clId="{D586C759-98EA-4692-A3D1-AAE7465315BD}" dt="2022-10-30T20:27:23.831" v="1486"/>
          <ac:spMkLst>
            <pc:docMk/>
            <pc:sldMk cId="1001469313" sldId="321"/>
            <ac:spMk id="29" creationId="{D88B49E7-F922-F59A-729F-8702A1D95022}"/>
          </ac:spMkLst>
        </pc:spChg>
        <pc:spChg chg="add mod">
          <ac:chgData name="Shabani, Nahid" userId="2d9fa378-6ca7-43e6-97fb-896c7514377d" providerId="ADAL" clId="{D586C759-98EA-4692-A3D1-AAE7465315BD}" dt="2022-10-30T20:27:30.369" v="1496" actId="20577"/>
          <ac:spMkLst>
            <pc:docMk/>
            <pc:sldMk cId="1001469313" sldId="321"/>
            <ac:spMk id="30" creationId="{4ADB6C1F-6BB8-3B46-BB0F-165CFB360EB1}"/>
          </ac:spMkLst>
        </pc:spChg>
        <pc:spChg chg="add del mod">
          <ac:chgData name="Shabani, Nahid" userId="2d9fa378-6ca7-43e6-97fb-896c7514377d" providerId="ADAL" clId="{D586C759-98EA-4692-A3D1-AAE7465315BD}" dt="2022-10-30T20:32:03.418" v="1572" actId="478"/>
          <ac:spMkLst>
            <pc:docMk/>
            <pc:sldMk cId="1001469313" sldId="321"/>
            <ac:spMk id="31" creationId="{CEF4A3FA-5A0F-6429-89A9-98EB265C8F11}"/>
          </ac:spMkLst>
        </pc:spChg>
        <pc:spChg chg="mod">
          <ac:chgData name="Shabani, Nahid" userId="2d9fa378-6ca7-43e6-97fb-896c7514377d" providerId="ADAL" clId="{D586C759-98EA-4692-A3D1-AAE7465315BD}" dt="2022-11-07T01:18:32.837" v="2370" actId="20577"/>
          <ac:spMkLst>
            <pc:docMk/>
            <pc:sldMk cId="1001469313" sldId="321"/>
            <ac:spMk id="32" creationId="{1D023F83-C20C-96EB-A3E7-DB9D77A83C71}"/>
          </ac:spMkLst>
        </pc:spChg>
        <pc:picChg chg="add del mod ord">
          <ac:chgData name="Shabani, Nahid" userId="2d9fa378-6ca7-43e6-97fb-896c7514377d" providerId="ADAL" clId="{D586C759-98EA-4692-A3D1-AAE7465315BD}" dt="2022-10-30T20:10:03.518" v="1187" actId="931"/>
          <ac:picMkLst>
            <pc:docMk/>
            <pc:sldMk cId="1001469313" sldId="321"/>
            <ac:picMk id="26" creationId="{42E59621-56BA-B97F-7BB7-22E53F63DE7F}"/>
          </ac:picMkLst>
        </pc:picChg>
        <pc:picChg chg="add mod">
          <ac:chgData name="Shabani, Nahid" userId="2d9fa378-6ca7-43e6-97fb-896c7514377d" providerId="ADAL" clId="{D586C759-98EA-4692-A3D1-AAE7465315BD}" dt="2022-10-30T20:33:46.473" v="1602"/>
          <ac:picMkLst>
            <pc:docMk/>
            <pc:sldMk cId="1001469313" sldId="321"/>
            <ac:picMk id="33" creationId="{E521CF57-BDEB-A49E-3CE3-5DA6B5B24F12}"/>
          </ac:picMkLst>
        </pc:picChg>
        <pc:picChg chg="add mod">
          <ac:chgData name="Shabani, Nahid" userId="2d9fa378-6ca7-43e6-97fb-896c7514377d" providerId="ADAL" clId="{D586C759-98EA-4692-A3D1-AAE7465315BD}" dt="2022-10-30T20:39:26.980" v="1656"/>
          <ac:picMkLst>
            <pc:docMk/>
            <pc:sldMk cId="1001469313" sldId="321"/>
            <ac:picMk id="34" creationId="{FC736EE9-5CB6-388D-BAA9-76E47A892B26}"/>
          </ac:picMkLst>
        </pc:picChg>
      </pc:sldChg>
      <pc:sldChg chg="addSp delSp modSp add mod modAnim">
        <pc:chgData name="Shabani, Nahid" userId="2d9fa378-6ca7-43e6-97fb-896c7514377d" providerId="ADAL" clId="{D586C759-98EA-4692-A3D1-AAE7465315BD}" dt="2022-11-07T01:06:33.233" v="2175" actId="255"/>
        <pc:sldMkLst>
          <pc:docMk/>
          <pc:sldMk cId="1179613504" sldId="322"/>
        </pc:sldMkLst>
        <pc:spChg chg="del mod">
          <ac:chgData name="Shabani, Nahid" userId="2d9fa378-6ca7-43e6-97fb-896c7514377d" providerId="ADAL" clId="{D586C759-98EA-4692-A3D1-AAE7465315BD}" dt="2022-10-30T20:27:38.519" v="1497" actId="478"/>
          <ac:spMkLst>
            <pc:docMk/>
            <pc:sldMk cId="1179613504" sldId="322"/>
            <ac:spMk id="3" creationId="{00000000-0000-0000-0000-000000000000}"/>
          </ac:spMkLst>
        </pc:spChg>
        <pc:spChg chg="del mod">
          <ac:chgData name="Shabani, Nahid" userId="2d9fa378-6ca7-43e6-97fb-896c7514377d" providerId="ADAL" clId="{D586C759-98EA-4692-A3D1-AAE7465315BD}" dt="2022-10-30T20:32:12.161" v="1575" actId="478"/>
          <ac:spMkLst>
            <pc:docMk/>
            <pc:sldMk cId="1179613504" sldId="322"/>
            <ac:spMk id="4" creationId="{00000000-0000-0000-0000-000000000000}"/>
          </ac:spMkLst>
        </pc:spChg>
        <pc:spChg chg="add mod">
          <ac:chgData name="Shabani, Nahid" userId="2d9fa378-6ca7-43e6-97fb-896c7514377d" providerId="ADAL" clId="{D586C759-98EA-4692-A3D1-AAE7465315BD}" dt="2022-10-30T20:32:13.346" v="1576"/>
          <ac:spMkLst>
            <pc:docMk/>
            <pc:sldMk cId="1179613504" sldId="322"/>
            <ac:spMk id="4" creationId="{495C60CA-F8DD-A118-DF6A-567A6A4EB308}"/>
          </ac:spMkLst>
        </pc:spChg>
        <pc:spChg chg="add del mod">
          <ac:chgData name="Shabani, Nahid" userId="2d9fa378-6ca7-43e6-97fb-896c7514377d" providerId="ADAL" clId="{D586C759-98EA-4692-A3D1-AAE7465315BD}" dt="2022-10-30T18:47:35.437" v="692" actId="478"/>
          <ac:spMkLst>
            <pc:docMk/>
            <pc:sldMk cId="1179613504" sldId="322"/>
            <ac:spMk id="5" creationId="{60C14DCD-CD84-39E8-613E-391B1C2F9E81}"/>
          </ac:spMkLst>
        </pc:spChg>
        <pc:spChg chg="add del mod">
          <ac:chgData name="Shabani, Nahid" userId="2d9fa378-6ca7-43e6-97fb-896c7514377d" providerId="ADAL" clId="{D586C759-98EA-4692-A3D1-AAE7465315BD}" dt="2022-10-30T18:47:35.437" v="692" actId="478"/>
          <ac:spMkLst>
            <pc:docMk/>
            <pc:sldMk cId="1179613504" sldId="322"/>
            <ac:spMk id="6" creationId="{7268B093-610B-6700-D1BB-787832C7EB7C}"/>
          </ac:spMkLst>
        </pc:spChg>
        <pc:spChg chg="add del mod">
          <ac:chgData name="Shabani, Nahid" userId="2d9fa378-6ca7-43e6-97fb-896c7514377d" providerId="ADAL" clId="{D586C759-98EA-4692-A3D1-AAE7465315BD}" dt="2022-10-30T18:47:35.437" v="692" actId="478"/>
          <ac:spMkLst>
            <pc:docMk/>
            <pc:sldMk cId="1179613504" sldId="322"/>
            <ac:spMk id="7" creationId="{F58C541F-D472-C8EB-3689-A4379D9DDAD9}"/>
          </ac:spMkLst>
        </pc:spChg>
        <pc:spChg chg="add del mod">
          <ac:chgData name="Shabani, Nahid" userId="2d9fa378-6ca7-43e6-97fb-896c7514377d" providerId="ADAL" clId="{D586C759-98EA-4692-A3D1-AAE7465315BD}" dt="2022-10-30T18:47:35.437" v="692" actId="478"/>
          <ac:spMkLst>
            <pc:docMk/>
            <pc:sldMk cId="1179613504" sldId="322"/>
            <ac:spMk id="8" creationId="{0776409D-403E-6BB3-8FD0-E203F2691D38}"/>
          </ac:spMkLst>
        </pc:spChg>
        <pc:spChg chg="del">
          <ac:chgData name="Shabani, Nahid" userId="2d9fa378-6ca7-43e6-97fb-896c7514377d" providerId="ADAL" clId="{D586C759-98EA-4692-A3D1-AAE7465315BD}" dt="2022-10-30T18:47:35.437" v="692" actId="478"/>
          <ac:spMkLst>
            <pc:docMk/>
            <pc:sldMk cId="1179613504" sldId="322"/>
            <ac:spMk id="9" creationId="{00000000-0000-0000-0000-000000000000}"/>
          </ac:spMkLst>
        </pc:spChg>
        <pc:spChg chg="del">
          <ac:chgData name="Shabani, Nahid" userId="2d9fa378-6ca7-43e6-97fb-896c7514377d" providerId="ADAL" clId="{D586C759-98EA-4692-A3D1-AAE7465315BD}" dt="2022-10-30T18:47:35.437" v="692" actId="478"/>
          <ac:spMkLst>
            <pc:docMk/>
            <pc:sldMk cId="1179613504" sldId="322"/>
            <ac:spMk id="10" creationId="{00000000-0000-0000-0000-000000000000}"/>
          </ac:spMkLst>
        </pc:spChg>
        <pc:spChg chg="del">
          <ac:chgData name="Shabani, Nahid" userId="2d9fa378-6ca7-43e6-97fb-896c7514377d" providerId="ADAL" clId="{D586C759-98EA-4692-A3D1-AAE7465315BD}" dt="2022-10-30T18:47:35.437" v="692" actId="478"/>
          <ac:spMkLst>
            <pc:docMk/>
            <pc:sldMk cId="1179613504" sldId="322"/>
            <ac:spMk id="11" creationId="{00000000-0000-0000-0000-000000000000}"/>
          </ac:spMkLst>
        </pc:spChg>
        <pc:spChg chg="del">
          <ac:chgData name="Shabani, Nahid" userId="2d9fa378-6ca7-43e6-97fb-896c7514377d" providerId="ADAL" clId="{D586C759-98EA-4692-A3D1-AAE7465315BD}" dt="2022-10-30T18:47:35.437" v="692" actId="478"/>
          <ac:spMkLst>
            <pc:docMk/>
            <pc:sldMk cId="1179613504" sldId="322"/>
            <ac:spMk id="12" creationId="{00000000-0000-0000-0000-000000000000}"/>
          </ac:spMkLst>
        </pc:spChg>
        <pc:spChg chg="add del mod">
          <ac:chgData name="Shabani, Nahid" userId="2d9fa378-6ca7-43e6-97fb-896c7514377d" providerId="ADAL" clId="{D586C759-98EA-4692-A3D1-AAE7465315BD}" dt="2022-10-30T18:47:35.437" v="692" actId="478"/>
          <ac:spMkLst>
            <pc:docMk/>
            <pc:sldMk cId="1179613504" sldId="322"/>
            <ac:spMk id="13" creationId="{BA56356E-CB25-FA54-E6DD-09AA47CFF224}"/>
          </ac:spMkLst>
        </pc:spChg>
        <pc:spChg chg="add del mod">
          <ac:chgData name="Shabani, Nahid" userId="2d9fa378-6ca7-43e6-97fb-896c7514377d" providerId="ADAL" clId="{D586C759-98EA-4692-A3D1-AAE7465315BD}" dt="2022-10-30T18:47:35.437" v="692" actId="478"/>
          <ac:spMkLst>
            <pc:docMk/>
            <pc:sldMk cId="1179613504" sldId="322"/>
            <ac:spMk id="14" creationId="{6CCA0BD8-4A1D-9F46-DA30-EABDD87744B9}"/>
          </ac:spMkLst>
        </pc:spChg>
        <pc:spChg chg="add del mod">
          <ac:chgData name="Shabani, Nahid" userId="2d9fa378-6ca7-43e6-97fb-896c7514377d" providerId="ADAL" clId="{D586C759-98EA-4692-A3D1-AAE7465315BD}" dt="2022-10-30T18:47:29.719" v="690" actId="478"/>
          <ac:spMkLst>
            <pc:docMk/>
            <pc:sldMk cId="1179613504" sldId="322"/>
            <ac:spMk id="15" creationId="{B23AAF90-0523-1CA6-B575-463D51113254}"/>
          </ac:spMkLst>
        </pc:spChg>
        <pc:spChg chg="add del mod">
          <ac:chgData name="Shabani, Nahid" userId="2d9fa378-6ca7-43e6-97fb-896c7514377d" providerId="ADAL" clId="{D586C759-98EA-4692-A3D1-AAE7465315BD}" dt="2022-10-30T18:49:10.315" v="702" actId="478"/>
          <ac:spMkLst>
            <pc:docMk/>
            <pc:sldMk cId="1179613504" sldId="322"/>
            <ac:spMk id="16" creationId="{2B49D30D-B52C-AEF0-5663-02599A7B964F}"/>
          </ac:spMkLst>
        </pc:spChg>
        <pc:spChg chg="add mod">
          <ac:chgData name="Shabani, Nahid" userId="2d9fa378-6ca7-43e6-97fb-896c7514377d" providerId="ADAL" clId="{D586C759-98EA-4692-A3D1-AAE7465315BD}" dt="2022-10-30T18:48:32.777" v="697"/>
          <ac:spMkLst>
            <pc:docMk/>
            <pc:sldMk cId="1179613504" sldId="322"/>
            <ac:spMk id="17" creationId="{C78A5F1B-AB8C-C132-57E9-F648D87038BA}"/>
          </ac:spMkLst>
        </pc:spChg>
        <pc:spChg chg="add mod">
          <ac:chgData name="Shabani, Nahid" userId="2d9fa378-6ca7-43e6-97fb-896c7514377d" providerId="ADAL" clId="{D586C759-98EA-4692-A3D1-AAE7465315BD}" dt="2022-10-30T18:48:32.777" v="697"/>
          <ac:spMkLst>
            <pc:docMk/>
            <pc:sldMk cId="1179613504" sldId="322"/>
            <ac:spMk id="18" creationId="{C890EFF8-50D9-64CC-883B-876B64D6A573}"/>
          </ac:spMkLst>
        </pc:spChg>
        <pc:spChg chg="add mod">
          <ac:chgData name="Shabani, Nahid" userId="2d9fa378-6ca7-43e6-97fb-896c7514377d" providerId="ADAL" clId="{D586C759-98EA-4692-A3D1-AAE7465315BD}" dt="2022-10-30T18:48:32.777" v="697"/>
          <ac:spMkLst>
            <pc:docMk/>
            <pc:sldMk cId="1179613504" sldId="322"/>
            <ac:spMk id="19" creationId="{CE1E2EDC-8C95-2A46-84E2-EE799995B968}"/>
          </ac:spMkLst>
        </pc:spChg>
        <pc:spChg chg="add mod">
          <ac:chgData name="Shabani, Nahid" userId="2d9fa378-6ca7-43e6-97fb-896c7514377d" providerId="ADAL" clId="{D586C759-98EA-4692-A3D1-AAE7465315BD}" dt="2022-11-04T19:56:47.287" v="1807" actId="1036"/>
          <ac:spMkLst>
            <pc:docMk/>
            <pc:sldMk cId="1179613504" sldId="322"/>
            <ac:spMk id="20" creationId="{5E083662-32BD-8C02-BEB6-278A418F7562}"/>
          </ac:spMkLst>
        </pc:spChg>
        <pc:spChg chg="add mod">
          <ac:chgData name="Shabani, Nahid" userId="2d9fa378-6ca7-43e6-97fb-896c7514377d" providerId="ADAL" clId="{D586C759-98EA-4692-A3D1-AAE7465315BD}" dt="2022-10-30T18:48:32.777" v="697"/>
          <ac:spMkLst>
            <pc:docMk/>
            <pc:sldMk cId="1179613504" sldId="322"/>
            <ac:spMk id="21" creationId="{89E00962-E167-EF05-9A03-3649F6E47A37}"/>
          </ac:spMkLst>
        </pc:spChg>
        <pc:spChg chg="add del mod">
          <ac:chgData name="Shabani, Nahid" userId="2d9fa378-6ca7-43e6-97fb-896c7514377d" providerId="ADAL" clId="{D586C759-98EA-4692-A3D1-AAE7465315BD}" dt="2022-10-30T18:57:58.850" v="810" actId="478"/>
          <ac:spMkLst>
            <pc:docMk/>
            <pc:sldMk cId="1179613504" sldId="322"/>
            <ac:spMk id="22" creationId="{65EE0E2F-C354-64CE-E2A1-2A380ED20C35}"/>
          </ac:spMkLst>
        </pc:spChg>
        <pc:spChg chg="add del mod">
          <ac:chgData name="Shabani, Nahid" userId="2d9fa378-6ca7-43e6-97fb-896c7514377d" providerId="ADAL" clId="{D586C759-98EA-4692-A3D1-AAE7465315BD}" dt="2022-10-30T18:50:29.805" v="717" actId="478"/>
          <ac:spMkLst>
            <pc:docMk/>
            <pc:sldMk cId="1179613504" sldId="322"/>
            <ac:spMk id="23" creationId="{D3C337B4-5D79-5D3A-9724-2F18CC947495}"/>
          </ac:spMkLst>
        </pc:spChg>
        <pc:spChg chg="add mod">
          <ac:chgData name="Shabani, Nahid" userId="2d9fa378-6ca7-43e6-97fb-896c7514377d" providerId="ADAL" clId="{D586C759-98EA-4692-A3D1-AAE7465315BD}" dt="2022-11-04T19:56:46.174" v="1806" actId="1036"/>
          <ac:spMkLst>
            <pc:docMk/>
            <pc:sldMk cId="1179613504" sldId="322"/>
            <ac:spMk id="24" creationId="{2F128916-DDEA-179E-6ED2-0263BDFFF9F1}"/>
          </ac:spMkLst>
        </pc:spChg>
        <pc:spChg chg="add mod">
          <ac:chgData name="Shabani, Nahid" userId="2d9fa378-6ca7-43e6-97fb-896c7514377d" providerId="ADAL" clId="{D586C759-98EA-4692-A3D1-AAE7465315BD}" dt="2022-10-30T18:58:00.334" v="811"/>
          <ac:spMkLst>
            <pc:docMk/>
            <pc:sldMk cId="1179613504" sldId="322"/>
            <ac:spMk id="25" creationId="{586A5F02-D8B5-E378-ECE0-BFD7B6190431}"/>
          </ac:spMkLst>
        </pc:spChg>
        <pc:spChg chg="add del mod">
          <ac:chgData name="Shabani, Nahid" userId="2d9fa378-6ca7-43e6-97fb-896c7514377d" providerId="ADAL" clId="{D586C759-98EA-4692-A3D1-AAE7465315BD}" dt="2022-10-30T20:27:39.201" v="1498" actId="478"/>
          <ac:spMkLst>
            <pc:docMk/>
            <pc:sldMk cId="1179613504" sldId="322"/>
            <ac:spMk id="27" creationId="{2ADB2818-A4A8-D8CC-067B-C9B332C2BD03}"/>
          </ac:spMkLst>
        </pc:spChg>
        <pc:spChg chg="add mod">
          <ac:chgData name="Shabani, Nahid" userId="2d9fa378-6ca7-43e6-97fb-896c7514377d" providerId="ADAL" clId="{D586C759-98EA-4692-A3D1-AAE7465315BD}" dt="2022-10-30T20:27:40.432" v="1499"/>
          <ac:spMkLst>
            <pc:docMk/>
            <pc:sldMk cId="1179613504" sldId="322"/>
            <ac:spMk id="28" creationId="{AF89991E-85B0-2EB3-AC53-228398045FBB}"/>
          </ac:spMkLst>
        </pc:spChg>
        <pc:spChg chg="add mod">
          <ac:chgData name="Shabani, Nahid" userId="2d9fa378-6ca7-43e6-97fb-896c7514377d" providerId="ADAL" clId="{D586C759-98EA-4692-A3D1-AAE7465315BD}" dt="2022-10-30T20:27:43.379" v="1500" actId="20577"/>
          <ac:spMkLst>
            <pc:docMk/>
            <pc:sldMk cId="1179613504" sldId="322"/>
            <ac:spMk id="29" creationId="{7D63BFCA-26DF-B645-46BE-E4FAE80DB7A0}"/>
          </ac:spMkLst>
        </pc:spChg>
        <pc:spChg chg="mod">
          <ac:chgData name="Shabani, Nahid" userId="2d9fa378-6ca7-43e6-97fb-896c7514377d" providerId="ADAL" clId="{D586C759-98EA-4692-A3D1-AAE7465315BD}" dt="2022-11-07T01:06:33.233" v="2175" actId="255"/>
          <ac:spMkLst>
            <pc:docMk/>
            <pc:sldMk cId="1179613504" sldId="322"/>
            <ac:spMk id="30" creationId="{495C60CA-F8DD-A118-DF6A-567A6A4EB308}"/>
          </ac:spMkLst>
        </pc:spChg>
        <pc:picChg chg="del mod">
          <ac:chgData name="Shabani, Nahid" userId="2d9fa378-6ca7-43e6-97fb-896c7514377d" providerId="ADAL" clId="{D586C759-98EA-4692-A3D1-AAE7465315BD}" dt="2022-11-07T01:05:03.806" v="2165" actId="478"/>
          <ac:picMkLst>
            <pc:docMk/>
            <pc:sldMk cId="1179613504" sldId="322"/>
            <ac:picMk id="3" creationId="{2A45C673-3213-D7E8-4FF9-EA20B4729C00}"/>
          </ac:picMkLst>
        </pc:picChg>
        <pc:picChg chg="add mod">
          <ac:chgData name="Shabani, Nahid" userId="2d9fa378-6ca7-43e6-97fb-896c7514377d" providerId="ADAL" clId="{D586C759-98EA-4692-A3D1-AAE7465315BD}" dt="2022-10-30T20:33:49.446" v="1603"/>
          <ac:picMkLst>
            <pc:docMk/>
            <pc:sldMk cId="1179613504" sldId="322"/>
            <ac:picMk id="31" creationId="{E14907D1-0C11-2D54-4031-F141A72FCD7F}"/>
          </ac:picMkLst>
        </pc:picChg>
        <pc:picChg chg="add mod">
          <ac:chgData name="Shabani, Nahid" userId="2d9fa378-6ca7-43e6-97fb-896c7514377d" providerId="ADAL" clId="{D586C759-98EA-4692-A3D1-AAE7465315BD}" dt="2022-10-30T20:39:29.479" v="1657"/>
          <ac:picMkLst>
            <pc:docMk/>
            <pc:sldMk cId="1179613504" sldId="322"/>
            <ac:picMk id="32" creationId="{79FD5B86-E2FE-B268-1C57-8AF7A2C9145E}"/>
          </ac:picMkLst>
        </pc:picChg>
      </pc:sldChg>
      <pc:sldChg chg="addSp delSp modSp add mod modAnim">
        <pc:chgData name="Shabani, Nahid" userId="2d9fa378-6ca7-43e6-97fb-896c7514377d" providerId="ADAL" clId="{D586C759-98EA-4692-A3D1-AAE7465315BD}" dt="2022-11-07T01:06:27.043" v="2174" actId="255"/>
        <pc:sldMkLst>
          <pc:docMk/>
          <pc:sldMk cId="1133130808" sldId="323"/>
        </pc:sldMkLst>
        <pc:spChg chg="del mod">
          <ac:chgData name="Shabani, Nahid" userId="2d9fa378-6ca7-43e6-97fb-896c7514377d" providerId="ADAL" clId="{D586C759-98EA-4692-A3D1-AAE7465315BD}" dt="2022-10-30T20:27:47.917" v="1501" actId="478"/>
          <ac:spMkLst>
            <pc:docMk/>
            <pc:sldMk cId="1133130808" sldId="323"/>
            <ac:spMk id="3" creationId="{00000000-0000-0000-0000-000000000000}"/>
          </ac:spMkLst>
        </pc:spChg>
        <pc:spChg chg="add mod">
          <ac:chgData name="Shabani, Nahid" userId="2d9fa378-6ca7-43e6-97fb-896c7514377d" providerId="ADAL" clId="{D586C759-98EA-4692-A3D1-AAE7465315BD}" dt="2022-10-30T20:32:19.157" v="1578"/>
          <ac:spMkLst>
            <pc:docMk/>
            <pc:sldMk cId="1133130808" sldId="323"/>
            <ac:spMk id="3" creationId="{208BC4B2-9D99-B574-3B07-CD815CC42722}"/>
          </ac:spMkLst>
        </pc:spChg>
        <pc:spChg chg="del">
          <ac:chgData name="Shabani, Nahid" userId="2d9fa378-6ca7-43e6-97fb-896c7514377d" providerId="ADAL" clId="{D586C759-98EA-4692-A3D1-AAE7465315BD}" dt="2022-10-30T20:32:17.567" v="1577" actId="478"/>
          <ac:spMkLst>
            <pc:docMk/>
            <pc:sldMk cId="1133130808" sldId="323"/>
            <ac:spMk id="4" creationId="{00000000-0000-0000-0000-000000000000}"/>
          </ac:spMkLst>
        </pc:spChg>
        <pc:spChg chg="add del mod">
          <ac:chgData name="Shabani, Nahid" userId="2d9fa378-6ca7-43e6-97fb-896c7514377d" providerId="ADAL" clId="{D586C759-98EA-4692-A3D1-AAE7465315BD}" dt="2022-10-30T18:46:46.144" v="682" actId="478"/>
          <ac:spMkLst>
            <pc:docMk/>
            <pc:sldMk cId="1133130808" sldId="323"/>
            <ac:spMk id="5" creationId="{8ED03CA4-9EE0-9251-6A72-269B07982A68}"/>
          </ac:spMkLst>
        </pc:spChg>
        <pc:spChg chg="add del mod">
          <ac:chgData name="Shabani, Nahid" userId="2d9fa378-6ca7-43e6-97fb-896c7514377d" providerId="ADAL" clId="{D586C759-98EA-4692-A3D1-AAE7465315BD}" dt="2022-10-30T18:46:50.930" v="683" actId="478"/>
          <ac:spMkLst>
            <pc:docMk/>
            <pc:sldMk cId="1133130808" sldId="323"/>
            <ac:spMk id="6" creationId="{0C4BE959-A651-C5A2-54A1-1667B3E5DD73}"/>
          </ac:spMkLst>
        </pc:spChg>
        <pc:spChg chg="add del mod">
          <ac:chgData name="Shabani, Nahid" userId="2d9fa378-6ca7-43e6-97fb-896c7514377d" providerId="ADAL" clId="{D586C759-98EA-4692-A3D1-AAE7465315BD}" dt="2022-10-30T18:46:46.144" v="682" actId="478"/>
          <ac:spMkLst>
            <pc:docMk/>
            <pc:sldMk cId="1133130808" sldId="323"/>
            <ac:spMk id="7" creationId="{5939B50B-90F5-81D2-17E9-E277B42AFF06}"/>
          </ac:spMkLst>
        </pc:spChg>
        <pc:spChg chg="add del mod">
          <ac:chgData name="Shabani, Nahid" userId="2d9fa378-6ca7-43e6-97fb-896c7514377d" providerId="ADAL" clId="{D586C759-98EA-4692-A3D1-AAE7465315BD}" dt="2022-10-30T18:46:46.144" v="682" actId="478"/>
          <ac:spMkLst>
            <pc:docMk/>
            <pc:sldMk cId="1133130808" sldId="323"/>
            <ac:spMk id="8" creationId="{D2415B98-503C-B51B-53BA-3585ADF7DF1D}"/>
          </ac:spMkLst>
        </pc:spChg>
        <pc:spChg chg="del">
          <ac:chgData name="Shabani, Nahid" userId="2d9fa378-6ca7-43e6-97fb-896c7514377d" providerId="ADAL" clId="{D586C759-98EA-4692-A3D1-AAE7465315BD}" dt="2022-10-30T18:47:06.563" v="687" actId="478"/>
          <ac:spMkLst>
            <pc:docMk/>
            <pc:sldMk cId="1133130808" sldId="323"/>
            <ac:spMk id="9" creationId="{00000000-0000-0000-0000-000000000000}"/>
          </ac:spMkLst>
        </pc:spChg>
        <pc:spChg chg="del">
          <ac:chgData name="Shabani, Nahid" userId="2d9fa378-6ca7-43e6-97fb-896c7514377d" providerId="ADAL" clId="{D586C759-98EA-4692-A3D1-AAE7465315BD}" dt="2022-10-30T18:46:46.144" v="682" actId="478"/>
          <ac:spMkLst>
            <pc:docMk/>
            <pc:sldMk cId="1133130808" sldId="323"/>
            <ac:spMk id="10" creationId="{00000000-0000-0000-0000-000000000000}"/>
          </ac:spMkLst>
        </pc:spChg>
        <pc:spChg chg="del mod">
          <ac:chgData name="Shabani, Nahid" userId="2d9fa378-6ca7-43e6-97fb-896c7514377d" providerId="ADAL" clId="{D586C759-98EA-4692-A3D1-AAE7465315BD}" dt="2022-10-30T18:46:59.210" v="685" actId="478"/>
          <ac:spMkLst>
            <pc:docMk/>
            <pc:sldMk cId="1133130808" sldId="323"/>
            <ac:spMk id="11" creationId="{00000000-0000-0000-0000-000000000000}"/>
          </ac:spMkLst>
        </pc:spChg>
        <pc:spChg chg="del">
          <ac:chgData name="Shabani, Nahid" userId="2d9fa378-6ca7-43e6-97fb-896c7514377d" providerId="ADAL" clId="{D586C759-98EA-4692-A3D1-AAE7465315BD}" dt="2022-10-30T18:47:10.017" v="688" actId="478"/>
          <ac:spMkLst>
            <pc:docMk/>
            <pc:sldMk cId="1133130808" sldId="323"/>
            <ac:spMk id="12" creationId="{00000000-0000-0000-0000-000000000000}"/>
          </ac:spMkLst>
        </pc:spChg>
        <pc:spChg chg="add del mod">
          <ac:chgData name="Shabani, Nahid" userId="2d9fa378-6ca7-43e6-97fb-896c7514377d" providerId="ADAL" clId="{D586C759-98EA-4692-A3D1-AAE7465315BD}" dt="2022-10-30T18:46:46.144" v="682" actId="478"/>
          <ac:spMkLst>
            <pc:docMk/>
            <pc:sldMk cId="1133130808" sldId="323"/>
            <ac:spMk id="13" creationId="{8AC0149C-F8AD-1E9E-36E0-6EBE9DC8CB0E}"/>
          </ac:spMkLst>
        </pc:spChg>
        <pc:spChg chg="add del mod">
          <ac:chgData name="Shabani, Nahid" userId="2d9fa378-6ca7-43e6-97fb-896c7514377d" providerId="ADAL" clId="{D586C759-98EA-4692-A3D1-AAE7465315BD}" dt="2022-10-30T18:46:46.144" v="682" actId="478"/>
          <ac:spMkLst>
            <pc:docMk/>
            <pc:sldMk cId="1133130808" sldId="323"/>
            <ac:spMk id="14" creationId="{5D02DFC4-BEB9-B140-9C2A-D19C529AD5AE}"/>
          </ac:spMkLst>
        </pc:spChg>
        <pc:spChg chg="add del mod">
          <ac:chgData name="Shabani, Nahid" userId="2d9fa378-6ca7-43e6-97fb-896c7514377d" providerId="ADAL" clId="{D586C759-98EA-4692-A3D1-AAE7465315BD}" dt="2022-10-30T18:47:02.528" v="686" actId="478"/>
          <ac:spMkLst>
            <pc:docMk/>
            <pc:sldMk cId="1133130808" sldId="323"/>
            <ac:spMk id="15" creationId="{5CA8E796-F9A6-1BE9-E1BD-DD7C4DF91F31}"/>
          </ac:spMkLst>
        </pc:spChg>
        <pc:spChg chg="add del mod">
          <ac:chgData name="Shabani, Nahid" userId="2d9fa378-6ca7-43e6-97fb-896c7514377d" providerId="ADAL" clId="{D586C759-98EA-4692-A3D1-AAE7465315BD}" dt="2022-10-30T18:49:24.512" v="706" actId="478"/>
          <ac:spMkLst>
            <pc:docMk/>
            <pc:sldMk cId="1133130808" sldId="323"/>
            <ac:spMk id="16" creationId="{B583DB86-7B9D-D3AE-1B2D-7ED13F7A6144}"/>
          </ac:spMkLst>
        </pc:spChg>
        <pc:spChg chg="add mod">
          <ac:chgData name="Shabani, Nahid" userId="2d9fa378-6ca7-43e6-97fb-896c7514377d" providerId="ADAL" clId="{D586C759-98EA-4692-A3D1-AAE7465315BD}" dt="2022-10-30T18:48:28.956" v="696"/>
          <ac:spMkLst>
            <pc:docMk/>
            <pc:sldMk cId="1133130808" sldId="323"/>
            <ac:spMk id="17" creationId="{1EE19C02-425A-1C53-C9F4-A18DF8E7FC10}"/>
          </ac:spMkLst>
        </pc:spChg>
        <pc:spChg chg="add mod">
          <ac:chgData name="Shabani, Nahid" userId="2d9fa378-6ca7-43e6-97fb-896c7514377d" providerId="ADAL" clId="{D586C759-98EA-4692-A3D1-AAE7465315BD}" dt="2022-10-30T18:48:28.956" v="696"/>
          <ac:spMkLst>
            <pc:docMk/>
            <pc:sldMk cId="1133130808" sldId="323"/>
            <ac:spMk id="18" creationId="{BB7D385C-4CA5-5E53-E536-873CB8DAE078}"/>
          </ac:spMkLst>
        </pc:spChg>
        <pc:spChg chg="add mod">
          <ac:chgData name="Shabani, Nahid" userId="2d9fa378-6ca7-43e6-97fb-896c7514377d" providerId="ADAL" clId="{D586C759-98EA-4692-A3D1-AAE7465315BD}" dt="2022-10-30T18:48:28.956" v="696"/>
          <ac:spMkLst>
            <pc:docMk/>
            <pc:sldMk cId="1133130808" sldId="323"/>
            <ac:spMk id="19" creationId="{2EABD1FE-F638-D04B-7A0E-3B76FEA2371C}"/>
          </ac:spMkLst>
        </pc:spChg>
        <pc:spChg chg="add mod">
          <ac:chgData name="Shabani, Nahid" userId="2d9fa378-6ca7-43e6-97fb-896c7514377d" providerId="ADAL" clId="{D586C759-98EA-4692-A3D1-AAE7465315BD}" dt="2022-11-04T19:56:53.151" v="1809" actId="1036"/>
          <ac:spMkLst>
            <pc:docMk/>
            <pc:sldMk cId="1133130808" sldId="323"/>
            <ac:spMk id="20" creationId="{B3D747C1-20ED-F287-CC9C-60C4631DBCF8}"/>
          </ac:spMkLst>
        </pc:spChg>
        <pc:spChg chg="add mod">
          <ac:chgData name="Shabani, Nahid" userId="2d9fa378-6ca7-43e6-97fb-896c7514377d" providerId="ADAL" clId="{D586C759-98EA-4692-A3D1-AAE7465315BD}" dt="2022-10-30T18:48:28.956" v="696"/>
          <ac:spMkLst>
            <pc:docMk/>
            <pc:sldMk cId="1133130808" sldId="323"/>
            <ac:spMk id="21" creationId="{5B94798B-D217-4B28-A9AC-51192636EFF7}"/>
          </ac:spMkLst>
        </pc:spChg>
        <pc:spChg chg="add del mod">
          <ac:chgData name="Shabani, Nahid" userId="2d9fa378-6ca7-43e6-97fb-896c7514377d" providerId="ADAL" clId="{D586C759-98EA-4692-A3D1-AAE7465315BD}" dt="2022-10-30T18:58:05.382" v="812" actId="478"/>
          <ac:spMkLst>
            <pc:docMk/>
            <pc:sldMk cId="1133130808" sldId="323"/>
            <ac:spMk id="22" creationId="{6B67CA38-7895-CFD4-8FF7-67AC2406FF66}"/>
          </ac:spMkLst>
        </pc:spChg>
        <pc:spChg chg="add del mod">
          <ac:chgData name="Shabani, Nahid" userId="2d9fa378-6ca7-43e6-97fb-896c7514377d" providerId="ADAL" clId="{D586C759-98EA-4692-A3D1-AAE7465315BD}" dt="2022-10-30T18:50:33.650" v="718" actId="478"/>
          <ac:spMkLst>
            <pc:docMk/>
            <pc:sldMk cId="1133130808" sldId="323"/>
            <ac:spMk id="23" creationId="{6E0EDEF4-E89F-B5B7-A118-B025739A23F7}"/>
          </ac:spMkLst>
        </pc:spChg>
        <pc:spChg chg="add mod">
          <ac:chgData name="Shabani, Nahid" userId="2d9fa378-6ca7-43e6-97fb-896c7514377d" providerId="ADAL" clId="{D586C759-98EA-4692-A3D1-AAE7465315BD}" dt="2022-11-04T19:56:51.545" v="1808" actId="1036"/>
          <ac:spMkLst>
            <pc:docMk/>
            <pc:sldMk cId="1133130808" sldId="323"/>
            <ac:spMk id="24" creationId="{30C1CD1B-7B25-477C-4F02-BE0ADFB28EA8}"/>
          </ac:spMkLst>
        </pc:spChg>
        <pc:spChg chg="add mod">
          <ac:chgData name="Shabani, Nahid" userId="2d9fa378-6ca7-43e6-97fb-896c7514377d" providerId="ADAL" clId="{D586C759-98EA-4692-A3D1-AAE7465315BD}" dt="2022-10-30T18:58:05.951" v="813"/>
          <ac:spMkLst>
            <pc:docMk/>
            <pc:sldMk cId="1133130808" sldId="323"/>
            <ac:spMk id="25" creationId="{4036EBD4-F5D9-8337-86F3-38137F8630CF}"/>
          </ac:spMkLst>
        </pc:spChg>
        <pc:spChg chg="add del mod">
          <ac:chgData name="Shabani, Nahid" userId="2d9fa378-6ca7-43e6-97fb-896c7514377d" providerId="ADAL" clId="{D586C759-98EA-4692-A3D1-AAE7465315BD}" dt="2022-10-30T20:27:49.566" v="1502" actId="478"/>
          <ac:spMkLst>
            <pc:docMk/>
            <pc:sldMk cId="1133130808" sldId="323"/>
            <ac:spMk id="27" creationId="{F9AD675F-DF4D-7AB6-B0D8-9B9DFA0B069E}"/>
          </ac:spMkLst>
        </pc:spChg>
        <pc:spChg chg="add mod">
          <ac:chgData name="Shabani, Nahid" userId="2d9fa378-6ca7-43e6-97fb-896c7514377d" providerId="ADAL" clId="{D586C759-98EA-4692-A3D1-AAE7465315BD}" dt="2022-10-30T20:27:51.009" v="1503"/>
          <ac:spMkLst>
            <pc:docMk/>
            <pc:sldMk cId="1133130808" sldId="323"/>
            <ac:spMk id="28" creationId="{2DB4E7AC-758D-0C03-94CC-EA1F3F1BAAD7}"/>
          </ac:spMkLst>
        </pc:spChg>
        <pc:spChg chg="add mod">
          <ac:chgData name="Shabani, Nahid" userId="2d9fa378-6ca7-43e6-97fb-896c7514377d" providerId="ADAL" clId="{D586C759-98EA-4692-A3D1-AAE7465315BD}" dt="2022-10-30T20:27:53.247" v="1505" actId="20577"/>
          <ac:spMkLst>
            <pc:docMk/>
            <pc:sldMk cId="1133130808" sldId="323"/>
            <ac:spMk id="29" creationId="{557B13FC-03A6-582E-812F-AF2D00262922}"/>
          </ac:spMkLst>
        </pc:spChg>
        <pc:spChg chg="mod">
          <ac:chgData name="Shabani, Nahid" userId="2d9fa378-6ca7-43e6-97fb-896c7514377d" providerId="ADAL" clId="{D586C759-98EA-4692-A3D1-AAE7465315BD}" dt="2022-11-07T01:06:27.043" v="2174" actId="255"/>
          <ac:spMkLst>
            <pc:docMk/>
            <pc:sldMk cId="1133130808" sldId="323"/>
            <ac:spMk id="30" creationId="{208BC4B2-9D99-B574-3B07-CD815CC42722}"/>
          </ac:spMkLst>
        </pc:spChg>
        <pc:picChg chg="add mod">
          <ac:chgData name="Shabani, Nahid" userId="2d9fa378-6ca7-43e6-97fb-896c7514377d" providerId="ADAL" clId="{D586C759-98EA-4692-A3D1-AAE7465315BD}" dt="2022-10-30T20:33:51.398" v="1604"/>
          <ac:picMkLst>
            <pc:docMk/>
            <pc:sldMk cId="1133130808" sldId="323"/>
            <ac:picMk id="31" creationId="{FB8D9BF9-D556-C073-3C60-394B7AA07983}"/>
          </ac:picMkLst>
        </pc:picChg>
        <pc:picChg chg="add mod">
          <ac:chgData name="Shabani, Nahid" userId="2d9fa378-6ca7-43e6-97fb-896c7514377d" providerId="ADAL" clId="{D586C759-98EA-4692-A3D1-AAE7465315BD}" dt="2022-10-30T20:39:31.801" v="1658"/>
          <ac:picMkLst>
            <pc:docMk/>
            <pc:sldMk cId="1133130808" sldId="323"/>
            <ac:picMk id="32" creationId="{DFCF4FF9-B498-5C73-D62C-BB4E70E8620C}"/>
          </ac:picMkLst>
        </pc:picChg>
      </pc:sldChg>
      <pc:sldChg chg="addSp delSp modSp add mod modAnim">
        <pc:chgData name="Shabani, Nahid" userId="2d9fa378-6ca7-43e6-97fb-896c7514377d" providerId="ADAL" clId="{D586C759-98EA-4692-A3D1-AAE7465315BD}" dt="2022-10-30T20:36:32.273" v="1630" actId="1076"/>
        <pc:sldMkLst>
          <pc:docMk/>
          <pc:sldMk cId="883974194" sldId="324"/>
        </pc:sldMkLst>
        <pc:spChg chg="mod">
          <ac:chgData name="Shabani, Nahid" userId="2d9fa378-6ca7-43e6-97fb-896c7514377d" providerId="ADAL" clId="{D586C759-98EA-4692-A3D1-AAE7465315BD}" dt="2022-10-30T20:14:49.559" v="1311" actId="1036"/>
          <ac:spMkLst>
            <pc:docMk/>
            <pc:sldMk cId="883974194" sldId="324"/>
            <ac:spMk id="8" creationId="{72EAEE35-5A0A-CB10-1A27-4B74D1C47FD9}"/>
          </ac:spMkLst>
        </pc:spChg>
        <pc:spChg chg="mod">
          <ac:chgData name="Shabani, Nahid" userId="2d9fa378-6ca7-43e6-97fb-896c7514377d" providerId="ADAL" clId="{D586C759-98EA-4692-A3D1-AAE7465315BD}" dt="2022-10-30T20:14:42.787" v="1306"/>
          <ac:spMkLst>
            <pc:docMk/>
            <pc:sldMk cId="883974194" sldId="324"/>
            <ac:spMk id="230" creationId="{00000000-0000-0000-0000-000000000000}"/>
          </ac:spMkLst>
        </pc:spChg>
        <pc:picChg chg="add mod">
          <ac:chgData name="Shabani, Nahid" userId="2d9fa378-6ca7-43e6-97fb-896c7514377d" providerId="ADAL" clId="{D586C759-98EA-4692-A3D1-AAE7465315BD}" dt="2022-10-30T19:56:52.463" v="1065" actId="14100"/>
          <ac:picMkLst>
            <pc:docMk/>
            <pc:sldMk cId="883974194" sldId="324"/>
            <ac:picMk id="3" creationId="{7F3693F4-CA4A-8141-41FC-9BF4983D8492}"/>
          </ac:picMkLst>
        </pc:picChg>
        <pc:picChg chg="add mod">
          <ac:chgData name="Shabani, Nahid" userId="2d9fa378-6ca7-43e6-97fb-896c7514377d" providerId="ADAL" clId="{D586C759-98EA-4692-A3D1-AAE7465315BD}" dt="2022-10-30T20:36:32.273" v="1630" actId="1076"/>
          <ac:picMkLst>
            <pc:docMk/>
            <pc:sldMk cId="883974194" sldId="324"/>
            <ac:picMk id="4" creationId="{524A92B0-D60D-D2EF-60C2-7F803EB04B21}"/>
          </ac:picMkLst>
        </pc:picChg>
        <pc:picChg chg="add del mod">
          <ac:chgData name="Shabani, Nahid" userId="2d9fa378-6ca7-43e6-97fb-896c7514377d" providerId="ADAL" clId="{D586C759-98EA-4692-A3D1-AAE7465315BD}" dt="2022-10-30T20:36:00.158" v="1626" actId="478"/>
          <ac:picMkLst>
            <pc:docMk/>
            <pc:sldMk cId="883974194" sldId="324"/>
            <ac:picMk id="5" creationId="{2DCE9807-FD57-77CF-05A7-82654F6AB396}"/>
          </ac:picMkLst>
        </pc:picChg>
        <pc:picChg chg="del">
          <ac:chgData name="Shabani, Nahid" userId="2d9fa378-6ca7-43e6-97fb-896c7514377d" providerId="ADAL" clId="{D586C759-98EA-4692-A3D1-AAE7465315BD}" dt="2022-10-30T19:56:33.197" v="1062" actId="478"/>
          <ac:picMkLst>
            <pc:docMk/>
            <pc:sldMk cId="883974194" sldId="324"/>
            <ac:picMk id="13" creationId="{1743800F-A680-FF93-9126-4E58F83F99CD}"/>
          </ac:picMkLst>
        </pc:picChg>
      </pc:sldChg>
      <pc:sldChg chg="addSp delSp modSp add mod delAnim modAnim">
        <pc:chgData name="Shabani, Nahid" userId="2d9fa378-6ca7-43e6-97fb-896c7514377d" providerId="ADAL" clId="{D586C759-98EA-4692-A3D1-AAE7465315BD}" dt="2022-10-30T20:36:51.349" v="1632"/>
        <pc:sldMkLst>
          <pc:docMk/>
          <pc:sldMk cId="2489273482" sldId="325"/>
        </pc:sldMkLst>
        <pc:spChg chg="mod">
          <ac:chgData name="Shabani, Nahid" userId="2d9fa378-6ca7-43e6-97fb-896c7514377d" providerId="ADAL" clId="{D586C759-98EA-4692-A3D1-AAE7465315BD}" dt="2022-10-30T20:14:36.784" v="1304" actId="1076"/>
          <ac:spMkLst>
            <pc:docMk/>
            <pc:sldMk cId="2489273482" sldId="325"/>
            <ac:spMk id="8" creationId="{72EAEE35-5A0A-CB10-1A27-4B74D1C47FD9}"/>
          </ac:spMkLst>
        </pc:spChg>
        <pc:spChg chg="mod">
          <ac:chgData name="Shabani, Nahid" userId="2d9fa378-6ca7-43e6-97fb-896c7514377d" providerId="ADAL" clId="{D586C759-98EA-4692-A3D1-AAE7465315BD}" dt="2022-10-30T20:14:31.978" v="1303"/>
          <ac:spMkLst>
            <pc:docMk/>
            <pc:sldMk cId="2489273482" sldId="325"/>
            <ac:spMk id="230" creationId="{00000000-0000-0000-0000-000000000000}"/>
          </ac:spMkLst>
        </pc:spChg>
        <pc:picChg chg="add mod">
          <ac:chgData name="Shabani, Nahid" userId="2d9fa378-6ca7-43e6-97fb-896c7514377d" providerId="ADAL" clId="{D586C759-98EA-4692-A3D1-AAE7465315BD}" dt="2022-10-30T19:58:07.986" v="1075" actId="14100"/>
          <ac:picMkLst>
            <pc:docMk/>
            <pc:sldMk cId="2489273482" sldId="325"/>
            <ac:picMk id="3" creationId="{7D639293-5236-4189-7AC2-64F198C69E80}"/>
          </ac:picMkLst>
        </pc:picChg>
        <pc:picChg chg="add del mod">
          <ac:chgData name="Shabani, Nahid" userId="2d9fa378-6ca7-43e6-97fb-896c7514377d" providerId="ADAL" clId="{D586C759-98EA-4692-A3D1-AAE7465315BD}" dt="2022-10-30T20:36:49.758" v="1631" actId="478"/>
          <ac:picMkLst>
            <pc:docMk/>
            <pc:sldMk cId="2489273482" sldId="325"/>
            <ac:picMk id="4" creationId="{4637015F-F079-948A-12B9-03810BDA2391}"/>
          </ac:picMkLst>
        </pc:picChg>
        <pc:picChg chg="add mod">
          <ac:chgData name="Shabani, Nahid" userId="2d9fa378-6ca7-43e6-97fb-896c7514377d" providerId="ADAL" clId="{D586C759-98EA-4692-A3D1-AAE7465315BD}" dt="2022-10-30T20:36:51.349" v="1632"/>
          <ac:picMkLst>
            <pc:docMk/>
            <pc:sldMk cId="2489273482" sldId="325"/>
            <ac:picMk id="5" creationId="{D7A2ABCE-567B-13C6-8774-7D4B2C4BEACE}"/>
          </ac:picMkLst>
        </pc:picChg>
        <pc:picChg chg="del">
          <ac:chgData name="Shabani, Nahid" userId="2d9fa378-6ca7-43e6-97fb-896c7514377d" providerId="ADAL" clId="{D586C759-98EA-4692-A3D1-AAE7465315BD}" dt="2022-10-30T19:57:16.473" v="1071" actId="478"/>
          <ac:picMkLst>
            <pc:docMk/>
            <pc:sldMk cId="2489273482" sldId="325"/>
            <ac:picMk id="13" creationId="{1743800F-A680-FF93-9126-4E58F83F99CD}"/>
          </ac:picMkLst>
        </pc:picChg>
      </pc:sldChg>
      <pc:sldChg chg="addSp delSp modSp add mod delAnim modAnim">
        <pc:chgData name="Shabani, Nahid" userId="2d9fa378-6ca7-43e6-97fb-896c7514377d" providerId="ADAL" clId="{D586C759-98EA-4692-A3D1-AAE7465315BD}" dt="2022-10-30T20:36:57.839" v="1634" actId="478"/>
        <pc:sldMkLst>
          <pc:docMk/>
          <pc:sldMk cId="3263341524" sldId="326"/>
        </pc:sldMkLst>
        <pc:spChg chg="mod">
          <ac:chgData name="Shabani, Nahid" userId="2d9fa378-6ca7-43e6-97fb-896c7514377d" providerId="ADAL" clId="{D586C759-98EA-4692-A3D1-AAE7465315BD}" dt="2022-10-30T20:14:26.843" v="1301" actId="1076"/>
          <ac:spMkLst>
            <pc:docMk/>
            <pc:sldMk cId="3263341524" sldId="326"/>
            <ac:spMk id="8" creationId="{72EAEE35-5A0A-CB10-1A27-4B74D1C47FD9}"/>
          </ac:spMkLst>
        </pc:spChg>
        <pc:spChg chg="mod">
          <ac:chgData name="Shabani, Nahid" userId="2d9fa378-6ca7-43e6-97fb-896c7514377d" providerId="ADAL" clId="{D586C759-98EA-4692-A3D1-AAE7465315BD}" dt="2022-10-30T20:14:20.934" v="1300"/>
          <ac:spMkLst>
            <pc:docMk/>
            <pc:sldMk cId="3263341524" sldId="326"/>
            <ac:spMk id="230" creationId="{00000000-0000-0000-0000-000000000000}"/>
          </ac:spMkLst>
        </pc:spChg>
        <pc:picChg chg="add mod">
          <ac:chgData name="Shabani, Nahid" userId="2d9fa378-6ca7-43e6-97fb-896c7514377d" providerId="ADAL" clId="{D586C759-98EA-4692-A3D1-AAE7465315BD}" dt="2022-10-30T19:58:53.584" v="1081" actId="14100"/>
          <ac:picMkLst>
            <pc:docMk/>
            <pc:sldMk cId="3263341524" sldId="326"/>
            <ac:picMk id="3" creationId="{945A89F4-72BF-87E9-D29C-C6D89B495ED6}"/>
          </ac:picMkLst>
        </pc:picChg>
        <pc:picChg chg="add del mod">
          <ac:chgData name="Shabani, Nahid" userId="2d9fa378-6ca7-43e6-97fb-896c7514377d" providerId="ADAL" clId="{D586C759-98EA-4692-A3D1-AAE7465315BD}" dt="2022-10-30T20:36:57.839" v="1634" actId="478"/>
          <ac:picMkLst>
            <pc:docMk/>
            <pc:sldMk cId="3263341524" sldId="326"/>
            <ac:picMk id="4" creationId="{57CB31C2-0B3D-DA93-242A-327BF17C6A25}"/>
          </ac:picMkLst>
        </pc:picChg>
        <pc:picChg chg="add mod">
          <ac:chgData name="Shabani, Nahid" userId="2d9fa378-6ca7-43e6-97fb-896c7514377d" providerId="ADAL" clId="{D586C759-98EA-4692-A3D1-AAE7465315BD}" dt="2022-10-30T20:36:55.092" v="1633"/>
          <ac:picMkLst>
            <pc:docMk/>
            <pc:sldMk cId="3263341524" sldId="326"/>
            <ac:picMk id="5" creationId="{08C0E5D3-2DB3-7898-CFBE-C06B2DEE0358}"/>
          </ac:picMkLst>
        </pc:picChg>
        <pc:picChg chg="del">
          <ac:chgData name="Shabani, Nahid" userId="2d9fa378-6ca7-43e6-97fb-896c7514377d" providerId="ADAL" clId="{D586C759-98EA-4692-A3D1-AAE7465315BD}" dt="2022-10-30T19:58:33.290" v="1078" actId="478"/>
          <ac:picMkLst>
            <pc:docMk/>
            <pc:sldMk cId="3263341524" sldId="326"/>
            <ac:picMk id="13" creationId="{1743800F-A680-FF93-9126-4E58F83F99CD}"/>
          </ac:picMkLst>
        </pc:picChg>
      </pc:sldChg>
      <pc:sldChg chg="addSp delSp modSp add mod ord delAnim modAnim">
        <pc:chgData name="Shabani, Nahid" userId="2d9fa378-6ca7-43e6-97fb-896c7514377d" providerId="ADAL" clId="{D586C759-98EA-4692-A3D1-AAE7465315BD}" dt="2022-10-30T20:37:04.807" v="1636"/>
        <pc:sldMkLst>
          <pc:docMk/>
          <pc:sldMk cId="1591707634" sldId="327"/>
        </pc:sldMkLst>
        <pc:spChg chg="add del">
          <ac:chgData name="Shabani, Nahid" userId="2d9fa378-6ca7-43e6-97fb-896c7514377d" providerId="ADAL" clId="{D586C759-98EA-4692-A3D1-AAE7465315BD}" dt="2022-10-30T20:15:52.577" v="1324" actId="22"/>
          <ac:spMkLst>
            <pc:docMk/>
            <pc:sldMk cId="1591707634" sldId="327"/>
            <ac:spMk id="5" creationId="{120E83E6-58CF-2EC0-4DE9-FF49512E6C4D}"/>
          </ac:spMkLst>
        </pc:spChg>
        <pc:spChg chg="add mod ord">
          <ac:chgData name="Shabani, Nahid" userId="2d9fa378-6ca7-43e6-97fb-896c7514377d" providerId="ADAL" clId="{D586C759-98EA-4692-A3D1-AAE7465315BD}" dt="2022-10-30T20:16:19.789" v="1330" actId="166"/>
          <ac:spMkLst>
            <pc:docMk/>
            <pc:sldMk cId="1591707634" sldId="327"/>
            <ac:spMk id="6" creationId="{E2C2A552-F2F6-07F3-5E65-F51C583CC273}"/>
          </ac:spMkLst>
        </pc:spChg>
        <pc:spChg chg="del mod">
          <ac:chgData name="Shabani, Nahid" userId="2d9fa378-6ca7-43e6-97fb-896c7514377d" providerId="ADAL" clId="{D586C759-98EA-4692-A3D1-AAE7465315BD}" dt="2022-10-30T20:16:28.337" v="1333" actId="478"/>
          <ac:spMkLst>
            <pc:docMk/>
            <pc:sldMk cId="1591707634" sldId="327"/>
            <ac:spMk id="8" creationId="{72EAEE35-5A0A-CB10-1A27-4B74D1C47FD9}"/>
          </ac:spMkLst>
        </pc:spChg>
        <pc:spChg chg="add mod">
          <ac:chgData name="Shabani, Nahid" userId="2d9fa378-6ca7-43e6-97fb-896c7514377d" providerId="ADAL" clId="{D586C759-98EA-4692-A3D1-AAE7465315BD}" dt="2022-10-30T20:16:38.458" v="1335" actId="1076"/>
          <ac:spMkLst>
            <pc:docMk/>
            <pc:sldMk cId="1591707634" sldId="327"/>
            <ac:spMk id="9" creationId="{32DA5608-1FC4-461F-90A4-B21634DA9AA2}"/>
          </ac:spMkLst>
        </pc:spChg>
        <pc:spChg chg="del mod">
          <ac:chgData name="Shabani, Nahid" userId="2d9fa378-6ca7-43e6-97fb-896c7514377d" providerId="ADAL" clId="{D586C759-98EA-4692-A3D1-AAE7465315BD}" dt="2022-10-30T20:15:55.940" v="1325" actId="478"/>
          <ac:spMkLst>
            <pc:docMk/>
            <pc:sldMk cId="1591707634" sldId="327"/>
            <ac:spMk id="230" creationId="{00000000-0000-0000-0000-000000000000}"/>
          </ac:spMkLst>
        </pc:spChg>
        <pc:picChg chg="add mod">
          <ac:chgData name="Shabani, Nahid" userId="2d9fa378-6ca7-43e6-97fb-896c7514377d" providerId="ADAL" clId="{D586C759-98EA-4692-A3D1-AAE7465315BD}" dt="2022-10-30T20:00:06.967" v="1094" actId="14100"/>
          <ac:picMkLst>
            <pc:docMk/>
            <pc:sldMk cId="1591707634" sldId="327"/>
            <ac:picMk id="3" creationId="{C1584785-6A9D-33C3-D69C-902007AE0302}"/>
          </ac:picMkLst>
        </pc:picChg>
        <pc:picChg chg="add del mod">
          <ac:chgData name="Shabani, Nahid" userId="2d9fa378-6ca7-43e6-97fb-896c7514377d" providerId="ADAL" clId="{D586C759-98EA-4692-A3D1-AAE7465315BD}" dt="2022-10-30T20:37:03.524" v="1635" actId="478"/>
          <ac:picMkLst>
            <pc:docMk/>
            <pc:sldMk cId="1591707634" sldId="327"/>
            <ac:picMk id="10" creationId="{0E695A06-EF5C-BD6F-2901-333E9ECD8C2B}"/>
          </ac:picMkLst>
        </pc:picChg>
        <pc:picChg chg="add mod">
          <ac:chgData name="Shabani, Nahid" userId="2d9fa378-6ca7-43e6-97fb-896c7514377d" providerId="ADAL" clId="{D586C759-98EA-4692-A3D1-AAE7465315BD}" dt="2022-10-30T20:37:04.807" v="1636"/>
          <ac:picMkLst>
            <pc:docMk/>
            <pc:sldMk cId="1591707634" sldId="327"/>
            <ac:picMk id="11" creationId="{07A966E9-C869-3D77-C8D5-E4E37A785416}"/>
          </ac:picMkLst>
        </pc:picChg>
        <pc:picChg chg="del">
          <ac:chgData name="Shabani, Nahid" userId="2d9fa378-6ca7-43e6-97fb-896c7514377d" providerId="ADAL" clId="{D586C759-98EA-4692-A3D1-AAE7465315BD}" dt="2022-10-30T19:59:32.043" v="1091" actId="478"/>
          <ac:picMkLst>
            <pc:docMk/>
            <pc:sldMk cId="1591707634" sldId="327"/>
            <ac:picMk id="13" creationId="{1743800F-A680-FF93-9126-4E58F83F99CD}"/>
          </ac:picMkLst>
        </pc:picChg>
      </pc:sldChg>
      <pc:sldChg chg="addSp delSp modSp add mod delAnim modAnim">
        <pc:chgData name="Shabani, Nahid" userId="2d9fa378-6ca7-43e6-97fb-896c7514377d" providerId="ADAL" clId="{D586C759-98EA-4692-A3D1-AAE7465315BD}" dt="2022-10-30T20:37:14.455" v="1638"/>
        <pc:sldMkLst>
          <pc:docMk/>
          <pc:sldMk cId="3875802092" sldId="328"/>
        </pc:sldMkLst>
        <pc:spChg chg="mod">
          <ac:chgData name="Shabani, Nahid" userId="2d9fa378-6ca7-43e6-97fb-896c7514377d" providerId="ADAL" clId="{D586C759-98EA-4692-A3D1-AAE7465315BD}" dt="2022-10-30T20:15:31.568" v="1321" actId="1076"/>
          <ac:spMkLst>
            <pc:docMk/>
            <pc:sldMk cId="3875802092" sldId="328"/>
            <ac:spMk id="8" creationId="{72EAEE35-5A0A-CB10-1A27-4B74D1C47FD9}"/>
          </ac:spMkLst>
        </pc:spChg>
        <pc:spChg chg="mod">
          <ac:chgData name="Shabani, Nahid" userId="2d9fa378-6ca7-43e6-97fb-896c7514377d" providerId="ADAL" clId="{D586C759-98EA-4692-A3D1-AAE7465315BD}" dt="2022-10-30T20:15:27.448" v="1320" actId="20577"/>
          <ac:spMkLst>
            <pc:docMk/>
            <pc:sldMk cId="3875802092" sldId="328"/>
            <ac:spMk id="230" creationId="{00000000-0000-0000-0000-000000000000}"/>
          </ac:spMkLst>
        </pc:spChg>
        <pc:picChg chg="add mod">
          <ac:chgData name="Shabani, Nahid" userId="2d9fa378-6ca7-43e6-97fb-896c7514377d" providerId="ADAL" clId="{D586C759-98EA-4692-A3D1-AAE7465315BD}" dt="2022-10-30T20:00:59.554" v="1105" actId="14100"/>
          <ac:picMkLst>
            <pc:docMk/>
            <pc:sldMk cId="3875802092" sldId="328"/>
            <ac:picMk id="3" creationId="{9F6CF0AB-3C5D-1A54-F606-DFB2E17D28C0}"/>
          </ac:picMkLst>
        </pc:picChg>
        <pc:picChg chg="add del mod">
          <ac:chgData name="Shabani, Nahid" userId="2d9fa378-6ca7-43e6-97fb-896c7514377d" providerId="ADAL" clId="{D586C759-98EA-4692-A3D1-AAE7465315BD}" dt="2022-10-30T20:37:12.918" v="1637" actId="478"/>
          <ac:picMkLst>
            <pc:docMk/>
            <pc:sldMk cId="3875802092" sldId="328"/>
            <ac:picMk id="4" creationId="{1DD3CB4F-ADEA-3E56-4ED4-9AC4C236F6D5}"/>
          </ac:picMkLst>
        </pc:picChg>
        <pc:picChg chg="add mod">
          <ac:chgData name="Shabani, Nahid" userId="2d9fa378-6ca7-43e6-97fb-896c7514377d" providerId="ADAL" clId="{D586C759-98EA-4692-A3D1-AAE7465315BD}" dt="2022-10-30T20:37:14.455" v="1638"/>
          <ac:picMkLst>
            <pc:docMk/>
            <pc:sldMk cId="3875802092" sldId="328"/>
            <ac:picMk id="5" creationId="{0360FB9D-FF45-A16D-F6CA-1D32DF1C0062}"/>
          </ac:picMkLst>
        </pc:picChg>
        <pc:picChg chg="del">
          <ac:chgData name="Shabani, Nahid" userId="2d9fa378-6ca7-43e6-97fb-896c7514377d" providerId="ADAL" clId="{D586C759-98EA-4692-A3D1-AAE7465315BD}" dt="2022-10-30T20:00:26.968" v="1100" actId="478"/>
          <ac:picMkLst>
            <pc:docMk/>
            <pc:sldMk cId="3875802092" sldId="328"/>
            <ac:picMk id="13" creationId="{1743800F-A680-FF93-9126-4E58F83F99CD}"/>
          </ac:picMkLst>
        </pc:picChg>
      </pc:sldChg>
      <pc:sldChg chg="addSp delSp modSp add mod delAnim modAnim">
        <pc:chgData name="Shabani, Nahid" userId="2d9fa378-6ca7-43e6-97fb-896c7514377d" providerId="ADAL" clId="{D586C759-98EA-4692-A3D1-AAE7465315BD}" dt="2022-10-30T20:37:20.197" v="1640"/>
        <pc:sldMkLst>
          <pc:docMk/>
          <pc:sldMk cId="232328865" sldId="329"/>
        </pc:sldMkLst>
        <pc:spChg chg="del mod">
          <ac:chgData name="Shabani, Nahid" userId="2d9fa378-6ca7-43e6-97fb-896c7514377d" providerId="ADAL" clId="{D586C759-98EA-4692-A3D1-AAE7465315BD}" dt="2022-10-30T20:16:56.692" v="1339" actId="478"/>
          <ac:spMkLst>
            <pc:docMk/>
            <pc:sldMk cId="232328865" sldId="329"/>
            <ac:spMk id="8" creationId="{72EAEE35-5A0A-CB10-1A27-4B74D1C47FD9}"/>
          </ac:spMkLst>
        </pc:spChg>
        <pc:spChg chg="add del mod">
          <ac:chgData name="Shabani, Nahid" userId="2d9fa378-6ca7-43e6-97fb-896c7514377d" providerId="ADAL" clId="{D586C759-98EA-4692-A3D1-AAE7465315BD}" dt="2022-10-30T20:16:54.638" v="1338"/>
          <ac:spMkLst>
            <pc:docMk/>
            <pc:sldMk cId="232328865" sldId="329"/>
            <ac:spMk id="11" creationId="{9A6B313B-83DA-51C4-F3EC-8D78170295B8}"/>
          </ac:spMkLst>
        </pc:spChg>
        <pc:spChg chg="add mod">
          <ac:chgData name="Shabani, Nahid" userId="2d9fa378-6ca7-43e6-97fb-896c7514377d" providerId="ADAL" clId="{D586C759-98EA-4692-A3D1-AAE7465315BD}" dt="2022-10-30T20:17:12.794" v="1343" actId="113"/>
          <ac:spMkLst>
            <pc:docMk/>
            <pc:sldMk cId="232328865" sldId="329"/>
            <ac:spMk id="12" creationId="{C7FAD548-1421-9CA8-E8C3-7EA0373D6602}"/>
          </ac:spMkLst>
        </pc:spChg>
        <pc:spChg chg="add mod">
          <ac:chgData name="Shabani, Nahid" userId="2d9fa378-6ca7-43e6-97fb-896c7514377d" providerId="ADAL" clId="{D586C759-98EA-4692-A3D1-AAE7465315BD}" dt="2022-10-30T20:17:11.079" v="1342" actId="1076"/>
          <ac:spMkLst>
            <pc:docMk/>
            <pc:sldMk cId="232328865" sldId="329"/>
            <ac:spMk id="13" creationId="{F0BDA300-61A3-FC34-04BA-7C2C0ED14468}"/>
          </ac:spMkLst>
        </pc:spChg>
        <pc:spChg chg="del mod">
          <ac:chgData name="Shabani, Nahid" userId="2d9fa378-6ca7-43e6-97fb-896c7514377d" providerId="ADAL" clId="{D586C759-98EA-4692-A3D1-AAE7465315BD}" dt="2022-10-30T20:16:51.594" v="1336" actId="478"/>
          <ac:spMkLst>
            <pc:docMk/>
            <pc:sldMk cId="232328865" sldId="329"/>
            <ac:spMk id="230" creationId="{00000000-0000-0000-0000-000000000000}"/>
          </ac:spMkLst>
        </pc:spChg>
        <pc:picChg chg="del">
          <ac:chgData name="Shabani, Nahid" userId="2d9fa378-6ca7-43e6-97fb-896c7514377d" providerId="ADAL" clId="{D586C759-98EA-4692-A3D1-AAE7465315BD}" dt="2022-10-30T20:11:11.176" v="1202" actId="478"/>
          <ac:picMkLst>
            <pc:docMk/>
            <pc:sldMk cId="232328865" sldId="329"/>
            <ac:picMk id="3" creationId="{9F6CF0AB-3C5D-1A54-F606-DFB2E17D28C0}"/>
          </ac:picMkLst>
        </pc:picChg>
        <pc:picChg chg="add del mod">
          <ac:chgData name="Shabani, Nahid" userId="2d9fa378-6ca7-43e6-97fb-896c7514377d" providerId="ADAL" clId="{D586C759-98EA-4692-A3D1-AAE7465315BD}" dt="2022-10-30T20:12:21.759" v="1240" actId="478"/>
          <ac:picMkLst>
            <pc:docMk/>
            <pc:sldMk cId="232328865" sldId="329"/>
            <ac:picMk id="4" creationId="{C9E337D0-E7B6-041B-6FF9-1D6AE8218B57}"/>
          </ac:picMkLst>
        </pc:picChg>
        <pc:picChg chg="add del mod">
          <ac:chgData name="Shabani, Nahid" userId="2d9fa378-6ca7-43e6-97fb-896c7514377d" providerId="ADAL" clId="{D586C759-98EA-4692-A3D1-AAE7465315BD}" dt="2022-10-30T20:12:20.161" v="1239" actId="478"/>
          <ac:picMkLst>
            <pc:docMk/>
            <pc:sldMk cId="232328865" sldId="329"/>
            <ac:picMk id="6" creationId="{4E18CA85-9038-81EE-AF5E-BCC79FD776BC}"/>
          </ac:picMkLst>
        </pc:picChg>
        <pc:picChg chg="add mod modCrop">
          <ac:chgData name="Shabani, Nahid" userId="2d9fa378-6ca7-43e6-97fb-896c7514377d" providerId="ADAL" clId="{D586C759-98EA-4692-A3D1-AAE7465315BD}" dt="2022-10-30T20:13:28.662" v="1291" actId="1038"/>
          <ac:picMkLst>
            <pc:docMk/>
            <pc:sldMk cId="232328865" sldId="329"/>
            <ac:picMk id="10" creationId="{51503349-BF62-CBE3-5D62-39CB7DFF4E43}"/>
          </ac:picMkLst>
        </pc:picChg>
        <pc:picChg chg="add del mod">
          <ac:chgData name="Shabani, Nahid" userId="2d9fa378-6ca7-43e6-97fb-896c7514377d" providerId="ADAL" clId="{D586C759-98EA-4692-A3D1-AAE7465315BD}" dt="2022-10-30T20:37:18.947" v="1639" actId="478"/>
          <ac:picMkLst>
            <pc:docMk/>
            <pc:sldMk cId="232328865" sldId="329"/>
            <ac:picMk id="14" creationId="{3EE49247-026B-F3CE-61DA-3E6858A7A80C}"/>
          </ac:picMkLst>
        </pc:picChg>
        <pc:picChg chg="add mod">
          <ac:chgData name="Shabani, Nahid" userId="2d9fa378-6ca7-43e6-97fb-896c7514377d" providerId="ADAL" clId="{D586C759-98EA-4692-A3D1-AAE7465315BD}" dt="2022-10-30T20:37:20.197" v="1640"/>
          <ac:picMkLst>
            <pc:docMk/>
            <pc:sldMk cId="232328865" sldId="329"/>
            <ac:picMk id="15" creationId="{A34AAA46-BF3C-D923-96F6-BDF4A46635DA}"/>
          </ac:picMkLst>
        </pc:picChg>
      </pc:sldChg>
      <pc:sldChg chg="new del">
        <pc:chgData name="Shabani, Nahid" userId="2d9fa378-6ca7-43e6-97fb-896c7514377d" providerId="ADAL" clId="{D586C759-98EA-4692-A3D1-AAE7465315BD}" dt="2022-10-30T20:00:37.374" v="1102" actId="2696"/>
        <pc:sldMkLst>
          <pc:docMk/>
          <pc:sldMk cId="325103159" sldId="329"/>
        </pc:sldMkLst>
      </pc:sldChg>
      <pc:sldChg chg="add del">
        <pc:chgData name="Shabani, Nahid" userId="2d9fa378-6ca7-43e6-97fb-896c7514377d" providerId="ADAL" clId="{D586C759-98EA-4692-A3D1-AAE7465315BD}" dt="2022-10-30T20:34:30.994" v="1611"/>
        <pc:sldMkLst>
          <pc:docMk/>
          <pc:sldMk cId="4781460" sldId="330"/>
        </pc:sldMkLst>
      </pc:sldChg>
      <pc:sldChg chg="addSp delSp modSp new mod ord delAnim modAnim">
        <pc:chgData name="Shabani, Nahid" userId="2d9fa378-6ca7-43e6-97fb-896c7514377d" providerId="ADAL" clId="{D586C759-98EA-4692-A3D1-AAE7465315BD}" dt="2022-11-06T17:06:59.419" v="1933"/>
        <pc:sldMkLst>
          <pc:docMk/>
          <pc:sldMk cId="1669386307" sldId="330"/>
        </pc:sldMkLst>
        <pc:picChg chg="add mod">
          <ac:chgData name="Shabani, Nahid" userId="2d9fa378-6ca7-43e6-97fb-896c7514377d" providerId="ADAL" clId="{D586C759-98EA-4692-A3D1-AAE7465315BD}" dt="2022-11-06T17:06:51.796" v="1931" actId="14100"/>
          <ac:picMkLst>
            <pc:docMk/>
            <pc:sldMk cId="1669386307" sldId="330"/>
            <ac:picMk id="2" creationId="{6DF10506-EC92-8019-828D-7B57E102EF6D}"/>
          </ac:picMkLst>
        </pc:picChg>
        <pc:picChg chg="add del mod">
          <ac:chgData name="Shabani, Nahid" userId="2d9fa378-6ca7-43e6-97fb-896c7514377d" providerId="ADAL" clId="{D586C759-98EA-4692-A3D1-AAE7465315BD}" dt="2022-11-06T17:06:39.376" v="1929" actId="478"/>
          <ac:picMkLst>
            <pc:docMk/>
            <pc:sldMk cId="1669386307" sldId="330"/>
            <ac:picMk id="3" creationId="{F280051D-B475-1062-F6D3-A212ECF0B2EB}"/>
          </ac:picMkLst>
        </pc:picChg>
      </pc:sldChg>
      <pc:sldChg chg="addSp delSp modSp add mod">
        <pc:chgData name="Shabani, Nahid" userId="2d9fa378-6ca7-43e6-97fb-896c7514377d" providerId="ADAL" clId="{D586C759-98EA-4692-A3D1-AAE7465315BD}" dt="2022-11-07T01:31:45.395" v="2474" actId="20577"/>
        <pc:sldMkLst>
          <pc:docMk/>
          <pc:sldMk cId="1658441519" sldId="331"/>
        </pc:sldMkLst>
        <pc:spChg chg="mod">
          <ac:chgData name="Shabani, Nahid" userId="2d9fa378-6ca7-43e6-97fb-896c7514377d" providerId="ADAL" clId="{D586C759-98EA-4692-A3D1-AAE7465315BD}" dt="2022-11-07T01:31:45.395" v="2474" actId="20577"/>
          <ac:spMkLst>
            <pc:docMk/>
            <pc:sldMk cId="1658441519" sldId="331"/>
            <ac:spMk id="19" creationId="{BFE43464-DD70-E38D-61E5-AE5D63C8F9E1}"/>
          </ac:spMkLst>
        </pc:spChg>
        <pc:picChg chg="del">
          <ac:chgData name="Shabani, Nahid" userId="2d9fa378-6ca7-43e6-97fb-896c7514377d" providerId="ADAL" clId="{D586C759-98EA-4692-A3D1-AAE7465315BD}" dt="2022-11-07T00:49:58.688" v="1979" actId="478"/>
          <ac:picMkLst>
            <pc:docMk/>
            <pc:sldMk cId="1658441519" sldId="331"/>
            <ac:picMk id="4" creationId="{99D205E9-054B-2FC1-5FBD-28B351E66963}"/>
          </ac:picMkLst>
        </pc:picChg>
        <pc:picChg chg="add mod">
          <ac:chgData name="Shabani, Nahid" userId="2d9fa378-6ca7-43e6-97fb-896c7514377d" providerId="ADAL" clId="{D586C759-98EA-4692-A3D1-AAE7465315BD}" dt="2022-11-07T00:50:51.832" v="1987" actId="1076"/>
          <ac:picMkLst>
            <pc:docMk/>
            <pc:sldMk cId="1658441519" sldId="331"/>
            <ac:picMk id="7" creationId="{832BA60A-CE16-CF04-9CCB-A3348F87145D}"/>
          </ac:picMkLst>
        </pc:picChg>
        <pc:picChg chg="add del mod">
          <ac:chgData name="Shabani, Nahid" userId="2d9fa378-6ca7-43e6-97fb-896c7514377d" providerId="ADAL" clId="{D586C759-98EA-4692-A3D1-AAE7465315BD}" dt="2022-11-07T01:23:26.874" v="2433" actId="478"/>
          <ac:picMkLst>
            <pc:docMk/>
            <pc:sldMk cId="1658441519" sldId="331"/>
            <ac:picMk id="8" creationId="{D93C11EF-3809-3819-D08D-07FAEE254033}"/>
          </ac:picMkLst>
        </pc:picChg>
      </pc:sldChg>
      <pc:sldChg chg="modSp add mod">
        <pc:chgData name="Shabani, Nahid" userId="2d9fa378-6ca7-43e6-97fb-896c7514377d" providerId="ADAL" clId="{D586C759-98EA-4692-A3D1-AAE7465315BD}" dt="2022-11-07T01:18:04.640" v="2358" actId="20577"/>
        <pc:sldMkLst>
          <pc:docMk/>
          <pc:sldMk cId="122735784" sldId="332"/>
        </pc:sldMkLst>
        <pc:spChg chg="mod">
          <ac:chgData name="Shabani, Nahid" userId="2d9fa378-6ca7-43e6-97fb-896c7514377d" providerId="ADAL" clId="{D586C759-98EA-4692-A3D1-AAE7465315BD}" dt="2022-11-07T01:18:04.640" v="2358" actId="20577"/>
          <ac:spMkLst>
            <pc:docMk/>
            <pc:sldMk cId="122735784" sldId="332"/>
            <ac:spMk id="32" creationId="{1D023F83-C20C-96EB-A3E7-DB9D77A83C71}"/>
          </ac:spMkLst>
        </pc:spChg>
      </pc:sldChg>
    </pc:docChg>
  </pc:docChgLst>
  <pc:docChgLst>
    <pc:chgData name="Loehrke, Emily" userId="S::ekloehr@ilstu.edu::322d1670-6b00-4de4-9182-9ac6bc8bdaa6" providerId="AD" clId="Web-{2813EFA2-6CA9-3E90-3B3C-EA9ED41670A0}"/>
    <pc:docChg chg="modSld">
      <pc:chgData name="Loehrke, Emily" userId="S::ekloehr@ilstu.edu::322d1670-6b00-4de4-9182-9ac6bc8bdaa6" providerId="AD" clId="Web-{2813EFA2-6CA9-3E90-3B3C-EA9ED41670A0}" dt="2022-11-07T02:02:02.565" v="613" actId="20577"/>
      <pc:docMkLst>
        <pc:docMk/>
      </pc:docMkLst>
      <pc:sldChg chg="modSp">
        <pc:chgData name="Loehrke, Emily" userId="S::ekloehr@ilstu.edu::322d1670-6b00-4de4-9182-9ac6bc8bdaa6" providerId="AD" clId="Web-{2813EFA2-6CA9-3E90-3B3C-EA9ED41670A0}" dt="2022-11-07T02:01:59.597" v="612" actId="20577"/>
        <pc:sldMkLst>
          <pc:docMk/>
          <pc:sldMk cId="1187622858" sldId="301"/>
        </pc:sldMkLst>
        <pc:spChg chg="mod">
          <ac:chgData name="Loehrke, Emily" userId="S::ekloehr@ilstu.edu::322d1670-6b00-4de4-9182-9ac6bc8bdaa6" providerId="AD" clId="Web-{2813EFA2-6CA9-3E90-3B3C-EA9ED41670A0}" dt="2022-11-07T02:01:59.597" v="612" actId="20577"/>
          <ac:spMkLst>
            <pc:docMk/>
            <pc:sldMk cId="1187622858" sldId="301"/>
            <ac:spMk id="21" creationId="{5F3B0456-8F21-87C7-5CE0-C915C3303B50}"/>
          </ac:spMkLst>
        </pc:spChg>
      </pc:sldChg>
      <pc:sldChg chg="modSp">
        <pc:chgData name="Loehrke, Emily" userId="S::ekloehr@ilstu.edu::322d1670-6b00-4de4-9182-9ac6bc8bdaa6" providerId="AD" clId="Web-{2813EFA2-6CA9-3E90-3B3C-EA9ED41670A0}" dt="2022-11-07T02:02:02.565" v="613" actId="20577"/>
        <pc:sldMkLst>
          <pc:docMk/>
          <pc:sldMk cId="4061091447" sldId="313"/>
        </pc:sldMkLst>
        <pc:spChg chg="mod">
          <ac:chgData name="Loehrke, Emily" userId="S::ekloehr@ilstu.edu::322d1670-6b00-4de4-9182-9ac6bc8bdaa6" providerId="AD" clId="Web-{2813EFA2-6CA9-3E90-3B3C-EA9ED41670A0}" dt="2022-11-07T02:02:02.565" v="613" actId="20577"/>
          <ac:spMkLst>
            <pc:docMk/>
            <pc:sldMk cId="4061091447" sldId="313"/>
            <ac:spMk id="22" creationId="{78718287-AB89-DDE3-180E-5EF51317CD4D}"/>
          </ac:spMkLst>
        </pc:spChg>
      </pc:sldChg>
    </pc:docChg>
  </pc:docChgLst>
  <pc:docChgLst>
    <pc:chgData name="Ayedun, Kehinde" userId="S::kzayedu@ilstu.edu::baf5e043-17fc-4d6a-b025-245d8ffb4efe" providerId="AD" clId="Web-{983E3857-54C6-8119-FE4D-A179213A8045}"/>
    <pc:docChg chg="addSld delSld modSld">
      <pc:chgData name="Ayedun, Kehinde" userId="S::kzayedu@ilstu.edu::baf5e043-17fc-4d6a-b025-245d8ffb4efe" providerId="AD" clId="Web-{983E3857-54C6-8119-FE4D-A179213A8045}" dt="2022-11-07T01:49:39.247" v="66" actId="20577"/>
      <pc:docMkLst>
        <pc:docMk/>
      </pc:docMkLst>
      <pc:sldChg chg="modSp">
        <pc:chgData name="Ayedun, Kehinde" userId="S::kzayedu@ilstu.edu::baf5e043-17fc-4d6a-b025-245d8ffb4efe" providerId="AD" clId="Web-{983E3857-54C6-8119-FE4D-A179213A8045}" dt="2022-11-07T01:47:23.588" v="7" actId="20577"/>
        <pc:sldMkLst>
          <pc:docMk/>
          <pc:sldMk cId="219740404" sldId="309"/>
        </pc:sldMkLst>
        <pc:spChg chg="mod">
          <ac:chgData name="Ayedun, Kehinde" userId="S::kzayedu@ilstu.edu::baf5e043-17fc-4d6a-b025-245d8ffb4efe" providerId="AD" clId="Web-{983E3857-54C6-8119-FE4D-A179213A8045}" dt="2022-11-07T01:47:23.588" v="7" actId="20577"/>
          <ac:spMkLst>
            <pc:docMk/>
            <pc:sldMk cId="219740404" sldId="309"/>
            <ac:spMk id="26" creationId="{84FA6F70-FCCF-5457-B486-CF5DD0CF40A2}"/>
          </ac:spMkLst>
        </pc:spChg>
      </pc:sldChg>
      <pc:sldChg chg="modSp">
        <pc:chgData name="Ayedun, Kehinde" userId="S::kzayedu@ilstu.edu::baf5e043-17fc-4d6a-b025-245d8ffb4efe" providerId="AD" clId="Web-{983E3857-54C6-8119-FE4D-A179213A8045}" dt="2022-11-07T01:48:03.182" v="9" actId="20577"/>
        <pc:sldMkLst>
          <pc:docMk/>
          <pc:sldMk cId="833759821" sldId="310"/>
        </pc:sldMkLst>
        <pc:spChg chg="mod">
          <ac:chgData name="Ayedun, Kehinde" userId="S::kzayedu@ilstu.edu::baf5e043-17fc-4d6a-b025-245d8ffb4efe" providerId="AD" clId="Web-{983E3857-54C6-8119-FE4D-A179213A8045}" dt="2022-11-07T01:48:03.182" v="9" actId="20577"/>
          <ac:spMkLst>
            <pc:docMk/>
            <pc:sldMk cId="833759821" sldId="310"/>
            <ac:spMk id="23" creationId="{44AF810E-F921-3F2B-2839-55433918654B}"/>
          </ac:spMkLst>
        </pc:spChg>
      </pc:sldChg>
      <pc:sldChg chg="modSp">
        <pc:chgData name="Ayedun, Kehinde" userId="S::kzayedu@ilstu.edu::baf5e043-17fc-4d6a-b025-245d8ffb4efe" providerId="AD" clId="Web-{983E3857-54C6-8119-FE4D-A179213A8045}" dt="2022-11-07T01:49:22.715" v="57" actId="20577"/>
        <pc:sldMkLst>
          <pc:docMk/>
          <pc:sldMk cId="1133130808" sldId="323"/>
        </pc:sldMkLst>
        <pc:spChg chg="mod">
          <ac:chgData name="Ayedun, Kehinde" userId="S::kzayedu@ilstu.edu::baf5e043-17fc-4d6a-b025-245d8ffb4efe" providerId="AD" clId="Web-{983E3857-54C6-8119-FE4D-A179213A8045}" dt="2022-11-07T01:49:22.715" v="57" actId="20577"/>
          <ac:spMkLst>
            <pc:docMk/>
            <pc:sldMk cId="1133130808" sldId="323"/>
            <ac:spMk id="30" creationId="{208BC4B2-9D99-B574-3B07-CD815CC42722}"/>
          </ac:spMkLst>
        </pc:spChg>
      </pc:sldChg>
      <pc:sldChg chg="new del">
        <pc:chgData name="Ayedun, Kehinde" userId="S::kzayedu@ilstu.edu::baf5e043-17fc-4d6a-b025-245d8ffb4efe" providerId="AD" clId="Web-{983E3857-54C6-8119-FE4D-A179213A8045}" dt="2022-11-07T01:45:08.491" v="2"/>
        <pc:sldMkLst>
          <pc:docMk/>
          <pc:sldMk cId="3207962823" sldId="334"/>
        </pc:sldMkLst>
      </pc:sldChg>
      <pc:sldChg chg="modSp add replId">
        <pc:chgData name="Ayedun, Kehinde" userId="S::kzayedu@ilstu.edu::baf5e043-17fc-4d6a-b025-245d8ffb4efe" providerId="AD" clId="Web-{983E3857-54C6-8119-FE4D-A179213A8045}" dt="2022-11-07T01:49:39.247" v="66" actId="20577"/>
        <pc:sldMkLst>
          <pc:docMk/>
          <pc:sldMk cId="841362879" sldId="335"/>
        </pc:sldMkLst>
        <pc:spChg chg="mod">
          <ac:chgData name="Ayedun, Kehinde" userId="S::kzayedu@ilstu.edu::baf5e043-17fc-4d6a-b025-245d8ffb4efe" providerId="AD" clId="Web-{983E3857-54C6-8119-FE4D-A179213A8045}" dt="2022-11-07T01:49:39.247" v="66" actId="20577"/>
          <ac:spMkLst>
            <pc:docMk/>
            <pc:sldMk cId="841362879" sldId="335"/>
            <ac:spMk id="3" creationId="{208BC4B2-9D99-B574-3B07-CD815CC427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23E9E-AF8F-4C03-9F51-2018DB5DBAA4}" type="datetimeFigureOut">
              <a:rPr lang="en-US" smtClean="0"/>
              <a:t>11/10/22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A4CA1-0340-4BAD-A0D2-CD93EB074D2D}" type="slidenum">
              <a:rPr lang="en-US" smtClean="0"/>
              <a:t>‹#›</a:t>
            </a:fld>
            <a:endParaRPr lang="en-US"/>
          </a:p>
        </p:txBody>
      </p:sp>
    </p:spTree>
    <p:extLst>
      <p:ext uri="{BB962C8B-B14F-4D97-AF65-F5344CB8AC3E}">
        <p14:creationId xmlns:p14="http://schemas.microsoft.com/office/powerpoint/2010/main" val="86615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709930" y="4925407"/>
            <a:ext cx="5679440" cy="4030047"/>
          </a:xfrm>
          <a:prstGeom prst="rect">
            <a:avLst/>
          </a:prstGeom>
        </p:spPr>
        <p:txBody>
          <a:bodyPr spcFirstLastPara="1" wrap="square" lIns="99032" tIns="49502" rIns="99032" bIns="49502" anchor="t" anchorCtr="0">
            <a:noAutofit/>
          </a:bodyPr>
          <a:lstStyle/>
          <a:p>
            <a:pPr marL="0" indent="0"/>
            <a:endParaRPr/>
          </a:p>
        </p:txBody>
      </p:sp>
      <p:sp>
        <p:nvSpPr>
          <p:cNvPr id="226" name="Google Shape;226;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63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709930" y="4925407"/>
            <a:ext cx="5679440" cy="4030047"/>
          </a:xfrm>
          <a:prstGeom prst="rect">
            <a:avLst/>
          </a:prstGeom>
        </p:spPr>
        <p:txBody>
          <a:bodyPr spcFirstLastPara="1" wrap="square" lIns="99032" tIns="49502" rIns="99032" bIns="49502" anchor="t" anchorCtr="0">
            <a:noAutofit/>
          </a:bodyPr>
          <a:lstStyle/>
          <a:p>
            <a:pPr marL="0" indent="0"/>
            <a:endParaRPr/>
          </a:p>
        </p:txBody>
      </p:sp>
      <p:sp>
        <p:nvSpPr>
          <p:cNvPr id="226" name="Google Shape;226;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991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709930" y="4925407"/>
            <a:ext cx="5679440" cy="4030047"/>
          </a:xfrm>
          <a:prstGeom prst="rect">
            <a:avLst/>
          </a:prstGeom>
        </p:spPr>
        <p:txBody>
          <a:bodyPr spcFirstLastPara="1" wrap="square" lIns="99032" tIns="49502" rIns="99032" bIns="49502" anchor="t" anchorCtr="0">
            <a:noAutofit/>
          </a:bodyPr>
          <a:lstStyle/>
          <a:p>
            <a:pPr marL="0" indent="0"/>
            <a:endParaRPr/>
          </a:p>
        </p:txBody>
      </p:sp>
      <p:sp>
        <p:nvSpPr>
          <p:cNvPr id="226" name="Google Shape;226;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754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300" smtClean="0">
                <a:solidFill>
                  <a:schemeClr val="dk1"/>
                </a:solidFill>
                <a:latin typeface="Calibri"/>
                <a:ea typeface="Calibri"/>
                <a:cs typeface="Calibri"/>
                <a:sym typeface="Calibri"/>
              </a:rPr>
              <a:pPr algn="r"/>
              <a:t>4</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479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300" smtClean="0">
                <a:solidFill>
                  <a:schemeClr val="dk1"/>
                </a:solidFill>
                <a:latin typeface="Calibri"/>
                <a:ea typeface="Calibri"/>
                <a:cs typeface="Calibri"/>
                <a:sym typeface="Calibri"/>
              </a:rPr>
              <a:pPr algn="r"/>
              <a:t>5</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417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300" smtClean="0">
                <a:solidFill>
                  <a:schemeClr val="dk1"/>
                </a:solidFill>
                <a:latin typeface="Calibri"/>
                <a:ea typeface="Calibri"/>
                <a:cs typeface="Calibri"/>
                <a:sym typeface="Calibri"/>
              </a:rPr>
              <a:pPr algn="r"/>
              <a:t>6</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805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300" smtClean="0">
                <a:solidFill>
                  <a:schemeClr val="dk1"/>
                </a:solidFill>
                <a:latin typeface="Calibri"/>
                <a:ea typeface="Calibri"/>
                <a:cs typeface="Calibri"/>
                <a:sym typeface="Calibri"/>
              </a:rPr>
              <a:pPr algn="r"/>
              <a:t>7</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149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709930" y="4925407"/>
            <a:ext cx="5679440" cy="4030047"/>
          </a:xfrm>
          <a:prstGeom prst="rect">
            <a:avLst/>
          </a:prstGeom>
        </p:spPr>
        <p:txBody>
          <a:bodyPr spcFirstLastPara="1" wrap="square" lIns="99032" tIns="49502" rIns="99032" bIns="49502" anchor="t" anchorCtr="0">
            <a:noAutofit/>
          </a:bodyPr>
          <a:lstStyle/>
          <a:p>
            <a:pPr marL="0" indent="0"/>
            <a:endParaRPr/>
          </a:p>
        </p:txBody>
      </p:sp>
      <p:sp>
        <p:nvSpPr>
          <p:cNvPr id="226" name="Google Shape;226;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05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709930" y="4925407"/>
            <a:ext cx="5679440" cy="4030047"/>
          </a:xfrm>
          <a:prstGeom prst="rect">
            <a:avLst/>
          </a:prstGeom>
        </p:spPr>
        <p:txBody>
          <a:bodyPr spcFirstLastPara="1" wrap="square" lIns="99032" tIns="49502" rIns="99032" bIns="49502" anchor="t" anchorCtr="0">
            <a:noAutofit/>
          </a:bodyPr>
          <a:lstStyle/>
          <a:p>
            <a:pPr marL="0" indent="0"/>
            <a:endParaRPr/>
          </a:p>
        </p:txBody>
      </p:sp>
      <p:sp>
        <p:nvSpPr>
          <p:cNvPr id="226" name="Google Shape;226;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14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709930" y="4925407"/>
            <a:ext cx="5679440" cy="4030047"/>
          </a:xfrm>
          <a:prstGeom prst="rect">
            <a:avLst/>
          </a:prstGeom>
        </p:spPr>
        <p:txBody>
          <a:bodyPr spcFirstLastPara="1" wrap="square" lIns="99032" tIns="49502" rIns="99032" bIns="49502" anchor="t" anchorCtr="0">
            <a:noAutofit/>
          </a:bodyPr>
          <a:lstStyle/>
          <a:p>
            <a:pPr marL="0" indent="0"/>
            <a:endParaRPr/>
          </a:p>
        </p:txBody>
      </p:sp>
      <p:sp>
        <p:nvSpPr>
          <p:cNvPr id="226" name="Google Shape;226;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73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709930" y="4925407"/>
            <a:ext cx="5679440" cy="4030047"/>
          </a:xfrm>
          <a:prstGeom prst="rect">
            <a:avLst/>
          </a:prstGeom>
        </p:spPr>
        <p:txBody>
          <a:bodyPr spcFirstLastPara="1" wrap="square" lIns="99032" tIns="49502" rIns="99032" bIns="49502" anchor="t" anchorCtr="0">
            <a:noAutofit/>
          </a:bodyPr>
          <a:lstStyle/>
          <a:p>
            <a:pPr marL="0" indent="0"/>
            <a:endParaRPr/>
          </a:p>
        </p:txBody>
      </p:sp>
      <p:sp>
        <p:nvSpPr>
          <p:cNvPr id="226" name="Google Shape;226;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804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9D80-FC56-CCF1-D982-E8411A61A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164ADB-614D-744C-67E4-4C4ED56756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53ED5E-12FC-277B-6FCB-A6EC3B00C200}"/>
              </a:ext>
            </a:extLst>
          </p:cNvPr>
          <p:cNvSpPr>
            <a:spLocks noGrp="1"/>
          </p:cNvSpPr>
          <p:nvPr>
            <p:ph type="dt" sz="half" idx="10"/>
          </p:nvPr>
        </p:nvSpPr>
        <p:spPr/>
        <p:txBody>
          <a:bodyPr/>
          <a:lstStyle/>
          <a:p>
            <a:fld id="{BDD4B026-FBB3-4AEC-94CF-B70B48C8C084}" type="datetimeFigureOut">
              <a:rPr lang="en-US" smtClean="0"/>
              <a:t>11/10/22</a:t>
            </a:fld>
            <a:endParaRPr lang="en-US"/>
          </a:p>
        </p:txBody>
      </p:sp>
      <p:sp>
        <p:nvSpPr>
          <p:cNvPr id="5" name="Footer Placeholder 4">
            <a:extLst>
              <a:ext uri="{FF2B5EF4-FFF2-40B4-BE49-F238E27FC236}">
                <a16:creationId xmlns:a16="http://schemas.microsoft.com/office/drawing/2014/main" id="{BF3AA354-DF81-3C72-DE22-1A54D1818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EB6A5-65DE-E11A-56CB-F8C237878EBF}"/>
              </a:ext>
            </a:extLst>
          </p:cNvPr>
          <p:cNvSpPr>
            <a:spLocks noGrp="1"/>
          </p:cNvSpPr>
          <p:nvPr>
            <p:ph type="sldNum" sz="quarter" idx="12"/>
          </p:nvPr>
        </p:nvSpPr>
        <p:spPr/>
        <p:txBody>
          <a:bodyPr/>
          <a:lstStyle/>
          <a:p>
            <a:fld id="{C2F773BD-7FF0-41C0-94EF-E44966A44F65}" type="slidenum">
              <a:rPr lang="en-US" smtClean="0"/>
              <a:t>‹#›</a:t>
            </a:fld>
            <a:endParaRPr lang="en-US"/>
          </a:p>
        </p:txBody>
      </p:sp>
    </p:spTree>
    <p:extLst>
      <p:ext uri="{BB962C8B-B14F-4D97-AF65-F5344CB8AC3E}">
        <p14:creationId xmlns:p14="http://schemas.microsoft.com/office/powerpoint/2010/main" val="337463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4021-9935-F717-9FD7-67601465B0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174C3B-23A2-FA36-656D-33541765CA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AA86F-88FB-AF6C-7820-980997D35F71}"/>
              </a:ext>
            </a:extLst>
          </p:cNvPr>
          <p:cNvSpPr>
            <a:spLocks noGrp="1"/>
          </p:cNvSpPr>
          <p:nvPr>
            <p:ph type="dt" sz="half" idx="10"/>
          </p:nvPr>
        </p:nvSpPr>
        <p:spPr/>
        <p:txBody>
          <a:bodyPr/>
          <a:lstStyle/>
          <a:p>
            <a:fld id="{BDD4B026-FBB3-4AEC-94CF-B70B48C8C084}" type="datetimeFigureOut">
              <a:rPr lang="en-US" smtClean="0"/>
              <a:t>11/10/22</a:t>
            </a:fld>
            <a:endParaRPr lang="en-US"/>
          </a:p>
        </p:txBody>
      </p:sp>
      <p:sp>
        <p:nvSpPr>
          <p:cNvPr id="5" name="Footer Placeholder 4">
            <a:extLst>
              <a:ext uri="{FF2B5EF4-FFF2-40B4-BE49-F238E27FC236}">
                <a16:creationId xmlns:a16="http://schemas.microsoft.com/office/drawing/2014/main" id="{0706AAD3-719F-6C40-B7DB-469D79AFB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47C7F-B9C1-4ABC-0A31-0CB0D09A40C5}"/>
              </a:ext>
            </a:extLst>
          </p:cNvPr>
          <p:cNvSpPr>
            <a:spLocks noGrp="1"/>
          </p:cNvSpPr>
          <p:nvPr>
            <p:ph type="sldNum" sz="quarter" idx="12"/>
          </p:nvPr>
        </p:nvSpPr>
        <p:spPr/>
        <p:txBody>
          <a:bodyPr/>
          <a:lstStyle/>
          <a:p>
            <a:fld id="{C2F773BD-7FF0-41C0-94EF-E44966A44F65}" type="slidenum">
              <a:rPr lang="en-US" smtClean="0"/>
              <a:t>‹#›</a:t>
            </a:fld>
            <a:endParaRPr lang="en-US"/>
          </a:p>
        </p:txBody>
      </p:sp>
    </p:spTree>
    <p:extLst>
      <p:ext uri="{BB962C8B-B14F-4D97-AF65-F5344CB8AC3E}">
        <p14:creationId xmlns:p14="http://schemas.microsoft.com/office/powerpoint/2010/main" val="194119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31B0D1-A0F3-0BD0-79C3-D8722E61F6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9A36B4-9228-363C-0D03-5E1A64EE40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583CB-0547-A311-4A61-11A930752F03}"/>
              </a:ext>
            </a:extLst>
          </p:cNvPr>
          <p:cNvSpPr>
            <a:spLocks noGrp="1"/>
          </p:cNvSpPr>
          <p:nvPr>
            <p:ph type="dt" sz="half" idx="10"/>
          </p:nvPr>
        </p:nvSpPr>
        <p:spPr/>
        <p:txBody>
          <a:bodyPr/>
          <a:lstStyle/>
          <a:p>
            <a:fld id="{BDD4B026-FBB3-4AEC-94CF-B70B48C8C084}" type="datetimeFigureOut">
              <a:rPr lang="en-US" smtClean="0"/>
              <a:t>11/10/22</a:t>
            </a:fld>
            <a:endParaRPr lang="en-US"/>
          </a:p>
        </p:txBody>
      </p:sp>
      <p:sp>
        <p:nvSpPr>
          <p:cNvPr id="5" name="Footer Placeholder 4">
            <a:extLst>
              <a:ext uri="{FF2B5EF4-FFF2-40B4-BE49-F238E27FC236}">
                <a16:creationId xmlns:a16="http://schemas.microsoft.com/office/drawing/2014/main" id="{B8CE1B87-54FB-1E7B-E5D5-5B33EE38E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3E057-52B0-FCA3-6F24-3C52A9E708AD}"/>
              </a:ext>
            </a:extLst>
          </p:cNvPr>
          <p:cNvSpPr>
            <a:spLocks noGrp="1"/>
          </p:cNvSpPr>
          <p:nvPr>
            <p:ph type="sldNum" sz="quarter" idx="12"/>
          </p:nvPr>
        </p:nvSpPr>
        <p:spPr/>
        <p:txBody>
          <a:bodyPr/>
          <a:lstStyle/>
          <a:p>
            <a:fld id="{C2F773BD-7FF0-41C0-94EF-E44966A44F65}" type="slidenum">
              <a:rPr lang="en-US" smtClean="0"/>
              <a:t>‹#›</a:t>
            </a:fld>
            <a:endParaRPr lang="en-US"/>
          </a:p>
        </p:txBody>
      </p:sp>
    </p:spTree>
    <p:extLst>
      <p:ext uri="{BB962C8B-B14F-4D97-AF65-F5344CB8AC3E}">
        <p14:creationId xmlns:p14="http://schemas.microsoft.com/office/powerpoint/2010/main" val="1841922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43952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Introduction">
  <p:cSld name="1_Introduction">
    <p:spTree>
      <p:nvGrpSpPr>
        <p:cNvPr id="1" name="Shape 22"/>
        <p:cNvGrpSpPr/>
        <p:nvPr/>
      </p:nvGrpSpPr>
      <p:grpSpPr>
        <a:xfrm>
          <a:off x="0" y="0"/>
          <a:ext cx="0" cy="0"/>
          <a:chOff x="0" y="0"/>
          <a:chExt cx="0" cy="0"/>
        </a:xfrm>
      </p:grpSpPr>
      <p:sp>
        <p:nvSpPr>
          <p:cNvPr id="23" name="Google Shape;23;p4"/>
          <p:cNvSpPr/>
          <p:nvPr/>
        </p:nvSpPr>
        <p:spPr>
          <a:xfrm>
            <a:off x="155575" y="6488600"/>
            <a:ext cx="1692600" cy="36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accent1"/>
                </a:solidFill>
                <a:latin typeface="Quattrocento Sans"/>
                <a:ea typeface="Quattrocento Sans"/>
                <a:cs typeface="Quattrocento Sans"/>
                <a:sym typeface="Quattrocento Sans"/>
              </a:rPr>
              <a:t>Introduction</a:t>
            </a:r>
            <a:endParaRPr/>
          </a:p>
        </p:txBody>
      </p:sp>
      <p:sp>
        <p:nvSpPr>
          <p:cNvPr id="24" name="Google Shape;24;p4"/>
          <p:cNvSpPr/>
          <p:nvPr/>
        </p:nvSpPr>
        <p:spPr>
          <a:xfrm>
            <a:off x="2286000" y="6488596"/>
            <a:ext cx="1371600" cy="36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2"/>
                </a:solidFill>
                <a:latin typeface="Quattrocento Sans"/>
                <a:ea typeface="Quattrocento Sans"/>
                <a:cs typeface="Quattrocento Sans"/>
                <a:sym typeface="Quattrocento Sans"/>
              </a:rPr>
              <a:t>Inspection</a:t>
            </a:r>
            <a:endParaRPr/>
          </a:p>
        </p:txBody>
      </p:sp>
      <p:sp>
        <p:nvSpPr>
          <p:cNvPr id="25" name="Google Shape;25;p4"/>
          <p:cNvSpPr/>
          <p:nvPr/>
        </p:nvSpPr>
        <p:spPr>
          <a:xfrm>
            <a:off x="9601200" y="6488596"/>
            <a:ext cx="2025300" cy="36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2"/>
                </a:solidFill>
                <a:latin typeface="Quattrocento Sans"/>
                <a:ea typeface="Quattrocento Sans"/>
                <a:cs typeface="Quattrocento Sans"/>
                <a:sym typeface="Quattrocento Sans"/>
              </a:rPr>
              <a:t>Conclusion</a:t>
            </a:r>
            <a:endParaRPr sz="1800">
              <a:solidFill>
                <a:schemeClr val="accent2"/>
              </a:solidFill>
              <a:latin typeface="Quattrocento Sans"/>
              <a:ea typeface="Quattrocento Sans"/>
              <a:cs typeface="Quattrocento Sans"/>
              <a:sym typeface="Quattrocento Sans"/>
            </a:endParaRPr>
          </a:p>
        </p:txBody>
      </p:sp>
      <p:cxnSp>
        <p:nvCxnSpPr>
          <p:cNvPr id="26" name="Google Shape;26;p4"/>
          <p:cNvCxnSpPr/>
          <p:nvPr/>
        </p:nvCxnSpPr>
        <p:spPr>
          <a:xfrm>
            <a:off x="0" y="6492240"/>
            <a:ext cx="12192000" cy="0"/>
          </a:xfrm>
          <a:prstGeom prst="straightConnector1">
            <a:avLst/>
          </a:prstGeom>
          <a:noFill/>
          <a:ln w="9525" cap="flat" cmpd="sng">
            <a:solidFill>
              <a:schemeClr val="accent2"/>
            </a:solidFill>
            <a:prstDash val="solid"/>
            <a:miter lim="800000"/>
            <a:headEnd type="none" w="sm" len="sm"/>
            <a:tailEnd type="none" w="sm" len="sm"/>
          </a:ln>
        </p:spPr>
      </p:cxnSp>
      <p:sp>
        <p:nvSpPr>
          <p:cNvPr id="27" name="Google Shape;27;p4"/>
          <p:cNvSpPr txBox="1">
            <a:spLocks noGrp="1"/>
          </p:cNvSpPr>
          <p:nvPr>
            <p:ph type="sldNum" idx="12"/>
          </p:nvPr>
        </p:nvSpPr>
        <p:spPr>
          <a:xfrm>
            <a:off x="11524344" y="6498893"/>
            <a:ext cx="667498" cy="351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a:solidFill>
                  <a:srgbClr val="021932"/>
                </a:solidFill>
                <a:latin typeface="Quattrocento Sans"/>
                <a:ea typeface="Quattrocento Sans"/>
                <a:cs typeface="Quattrocento Sans"/>
                <a:sym typeface="Quattrocento Sans"/>
              </a:defRPr>
            </a:lvl1pPr>
            <a:lvl2pPr marL="0" lvl="1" indent="0" algn="r">
              <a:spcBef>
                <a:spcPts val="0"/>
              </a:spcBef>
              <a:buNone/>
              <a:defRPr sz="1600" b="1">
                <a:solidFill>
                  <a:srgbClr val="021932"/>
                </a:solidFill>
                <a:latin typeface="Quattrocento Sans"/>
                <a:ea typeface="Quattrocento Sans"/>
                <a:cs typeface="Quattrocento Sans"/>
                <a:sym typeface="Quattrocento Sans"/>
              </a:defRPr>
            </a:lvl2pPr>
            <a:lvl3pPr marL="0" lvl="2" indent="0" algn="r">
              <a:spcBef>
                <a:spcPts val="0"/>
              </a:spcBef>
              <a:buNone/>
              <a:defRPr sz="1600" b="1">
                <a:solidFill>
                  <a:srgbClr val="021932"/>
                </a:solidFill>
                <a:latin typeface="Quattrocento Sans"/>
                <a:ea typeface="Quattrocento Sans"/>
                <a:cs typeface="Quattrocento Sans"/>
                <a:sym typeface="Quattrocento Sans"/>
              </a:defRPr>
            </a:lvl3pPr>
            <a:lvl4pPr marL="0" lvl="3" indent="0" algn="r">
              <a:spcBef>
                <a:spcPts val="0"/>
              </a:spcBef>
              <a:buNone/>
              <a:defRPr sz="1600" b="1">
                <a:solidFill>
                  <a:srgbClr val="021932"/>
                </a:solidFill>
                <a:latin typeface="Quattrocento Sans"/>
                <a:ea typeface="Quattrocento Sans"/>
                <a:cs typeface="Quattrocento Sans"/>
                <a:sym typeface="Quattrocento Sans"/>
              </a:defRPr>
            </a:lvl4pPr>
            <a:lvl5pPr marL="0" lvl="4" indent="0" algn="r">
              <a:spcBef>
                <a:spcPts val="0"/>
              </a:spcBef>
              <a:buNone/>
              <a:defRPr sz="1600" b="1">
                <a:solidFill>
                  <a:srgbClr val="021932"/>
                </a:solidFill>
                <a:latin typeface="Quattrocento Sans"/>
                <a:ea typeface="Quattrocento Sans"/>
                <a:cs typeface="Quattrocento Sans"/>
                <a:sym typeface="Quattrocento Sans"/>
              </a:defRPr>
            </a:lvl5pPr>
            <a:lvl6pPr marL="0" lvl="5" indent="0" algn="r">
              <a:spcBef>
                <a:spcPts val="0"/>
              </a:spcBef>
              <a:buNone/>
              <a:defRPr sz="1600" b="1">
                <a:solidFill>
                  <a:srgbClr val="021932"/>
                </a:solidFill>
                <a:latin typeface="Quattrocento Sans"/>
                <a:ea typeface="Quattrocento Sans"/>
                <a:cs typeface="Quattrocento Sans"/>
                <a:sym typeface="Quattrocento Sans"/>
              </a:defRPr>
            </a:lvl6pPr>
            <a:lvl7pPr marL="0" lvl="6" indent="0" algn="r">
              <a:spcBef>
                <a:spcPts val="0"/>
              </a:spcBef>
              <a:buNone/>
              <a:defRPr sz="1600" b="1">
                <a:solidFill>
                  <a:srgbClr val="021932"/>
                </a:solidFill>
                <a:latin typeface="Quattrocento Sans"/>
                <a:ea typeface="Quattrocento Sans"/>
                <a:cs typeface="Quattrocento Sans"/>
                <a:sym typeface="Quattrocento Sans"/>
              </a:defRPr>
            </a:lvl7pPr>
            <a:lvl8pPr marL="0" lvl="7" indent="0" algn="r">
              <a:spcBef>
                <a:spcPts val="0"/>
              </a:spcBef>
              <a:buNone/>
              <a:defRPr sz="1600" b="1">
                <a:solidFill>
                  <a:srgbClr val="021932"/>
                </a:solidFill>
                <a:latin typeface="Quattrocento Sans"/>
                <a:ea typeface="Quattrocento Sans"/>
                <a:cs typeface="Quattrocento Sans"/>
                <a:sym typeface="Quattrocento Sans"/>
              </a:defRPr>
            </a:lvl8pPr>
            <a:lvl9pPr marL="0" lvl="8" indent="0" algn="r">
              <a:spcBef>
                <a:spcPts val="0"/>
              </a:spcBef>
              <a:buNone/>
              <a:defRPr sz="1600" b="1">
                <a:solidFill>
                  <a:srgbClr val="021932"/>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4"/>
          <p:cNvCxnSpPr/>
          <p:nvPr/>
        </p:nvCxnSpPr>
        <p:spPr>
          <a:xfrm rot="10800000">
            <a:off x="-1" y="1072303"/>
            <a:ext cx="12193201" cy="16090"/>
          </a:xfrm>
          <a:prstGeom prst="straightConnector1">
            <a:avLst/>
          </a:prstGeom>
          <a:noFill/>
          <a:ln w="9525" cap="flat" cmpd="sng">
            <a:solidFill>
              <a:schemeClr val="accent2"/>
            </a:solidFill>
            <a:prstDash val="solid"/>
            <a:miter lim="800000"/>
            <a:headEnd type="none" w="sm" len="sm"/>
            <a:tailEnd type="none" w="sm" len="sm"/>
          </a:ln>
        </p:spPr>
      </p:cxnSp>
      <p:sp>
        <p:nvSpPr>
          <p:cNvPr id="29" name="Google Shape;29;p4"/>
          <p:cNvSpPr/>
          <p:nvPr/>
        </p:nvSpPr>
        <p:spPr>
          <a:xfrm>
            <a:off x="7162800" y="6488596"/>
            <a:ext cx="1917000" cy="36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2"/>
                </a:solidFill>
                <a:latin typeface="Quattrocento Sans"/>
                <a:ea typeface="Quattrocento Sans"/>
                <a:cs typeface="Quattrocento Sans"/>
                <a:sym typeface="Quattrocento Sans"/>
              </a:rPr>
              <a:t>Planning</a:t>
            </a:r>
            <a:endParaRPr sz="1800">
              <a:solidFill>
                <a:schemeClr val="accent2"/>
              </a:solidFill>
              <a:latin typeface="Quattrocento Sans"/>
              <a:ea typeface="Quattrocento Sans"/>
              <a:cs typeface="Quattrocento Sans"/>
              <a:sym typeface="Quattrocento Sans"/>
            </a:endParaRPr>
          </a:p>
        </p:txBody>
      </p:sp>
      <p:sp>
        <p:nvSpPr>
          <p:cNvPr id="30" name="Google Shape;30;p4"/>
          <p:cNvSpPr txBox="1">
            <a:spLocks noGrp="1"/>
          </p:cNvSpPr>
          <p:nvPr>
            <p:ph type="title"/>
          </p:nvPr>
        </p:nvSpPr>
        <p:spPr>
          <a:xfrm>
            <a:off x="362310" y="237516"/>
            <a:ext cx="10743300" cy="828000"/>
          </a:xfrm>
          <a:prstGeom prst="rect">
            <a:avLst/>
          </a:prstGeom>
          <a:noFill/>
          <a:ln>
            <a:noFill/>
          </a:ln>
        </p:spPr>
        <p:txBody>
          <a:bodyPr spcFirstLastPara="1" wrap="square" lIns="91425" tIns="45700" rIns="91425" bIns="45700" anchor="t" anchorCtr="0"/>
          <a:lstStyle>
            <a:lvl1pPr lvl="0" algn="l" rtl="0">
              <a:lnSpc>
                <a:spcPct val="90000"/>
              </a:lnSpc>
              <a:spcBef>
                <a:spcPts val="0"/>
              </a:spcBef>
              <a:spcAft>
                <a:spcPts val="0"/>
              </a:spcAft>
              <a:buClr>
                <a:schemeClr val="accent1"/>
              </a:buClr>
              <a:buSzPts val="3600"/>
              <a:buNone/>
              <a:defRPr sz="36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4"/>
          <p:cNvSpPr/>
          <p:nvPr/>
        </p:nvSpPr>
        <p:spPr>
          <a:xfrm>
            <a:off x="4191000" y="6492250"/>
            <a:ext cx="2638800" cy="36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2"/>
                </a:solidFill>
                <a:latin typeface="Quattrocento Sans"/>
                <a:ea typeface="Quattrocento Sans"/>
                <a:cs typeface="Quattrocento Sans"/>
                <a:sym typeface="Quattrocento Sans"/>
              </a:rPr>
              <a:t>Conditional Assessment</a:t>
            </a:r>
            <a:endParaRPr sz="1800">
              <a:solidFill>
                <a:schemeClr val="accen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549339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nalysis 3">
  <p:cSld name="Analysis 3">
    <p:spTree>
      <p:nvGrpSpPr>
        <p:cNvPr id="1" name="Shape 67"/>
        <p:cNvGrpSpPr/>
        <p:nvPr/>
      </p:nvGrpSpPr>
      <p:grpSpPr>
        <a:xfrm>
          <a:off x="0" y="0"/>
          <a:ext cx="0" cy="0"/>
          <a:chOff x="0" y="0"/>
          <a:chExt cx="0" cy="0"/>
        </a:xfrm>
      </p:grpSpPr>
      <p:cxnSp>
        <p:nvCxnSpPr>
          <p:cNvPr id="68" name="Google Shape;68;p8"/>
          <p:cNvCxnSpPr/>
          <p:nvPr/>
        </p:nvCxnSpPr>
        <p:spPr>
          <a:xfrm>
            <a:off x="0" y="6492240"/>
            <a:ext cx="12192000" cy="0"/>
          </a:xfrm>
          <a:prstGeom prst="straightConnector1">
            <a:avLst/>
          </a:prstGeom>
          <a:noFill/>
          <a:ln w="9525" cap="flat" cmpd="sng">
            <a:solidFill>
              <a:schemeClr val="accent2"/>
            </a:solidFill>
            <a:prstDash val="solid"/>
            <a:miter lim="800000"/>
            <a:headEnd type="none" w="sm" len="sm"/>
            <a:tailEnd type="none" w="sm" len="sm"/>
          </a:ln>
        </p:spPr>
      </p:cxnSp>
      <p:sp>
        <p:nvSpPr>
          <p:cNvPr id="69" name="Google Shape;69;p8"/>
          <p:cNvSpPr txBox="1">
            <a:spLocks noGrp="1"/>
          </p:cNvSpPr>
          <p:nvPr>
            <p:ph type="sldNum" idx="12"/>
          </p:nvPr>
        </p:nvSpPr>
        <p:spPr>
          <a:xfrm>
            <a:off x="11524344" y="6498893"/>
            <a:ext cx="667500" cy="351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600" b="1">
                <a:solidFill>
                  <a:srgbClr val="021932"/>
                </a:solidFill>
                <a:latin typeface="Quattrocento Sans"/>
                <a:ea typeface="Quattrocento Sans"/>
                <a:cs typeface="Quattrocento Sans"/>
                <a:sym typeface="Quattrocento Sans"/>
              </a:defRPr>
            </a:lvl1pPr>
            <a:lvl2pPr marL="0" lvl="1" indent="0" algn="r" rtl="0">
              <a:spcBef>
                <a:spcPts val="0"/>
              </a:spcBef>
              <a:buNone/>
              <a:defRPr sz="1600" b="1">
                <a:solidFill>
                  <a:srgbClr val="021932"/>
                </a:solidFill>
                <a:latin typeface="Quattrocento Sans"/>
                <a:ea typeface="Quattrocento Sans"/>
                <a:cs typeface="Quattrocento Sans"/>
                <a:sym typeface="Quattrocento Sans"/>
              </a:defRPr>
            </a:lvl2pPr>
            <a:lvl3pPr marL="0" lvl="2" indent="0" algn="r" rtl="0">
              <a:spcBef>
                <a:spcPts val="0"/>
              </a:spcBef>
              <a:buNone/>
              <a:defRPr sz="1600" b="1">
                <a:solidFill>
                  <a:srgbClr val="021932"/>
                </a:solidFill>
                <a:latin typeface="Quattrocento Sans"/>
                <a:ea typeface="Quattrocento Sans"/>
                <a:cs typeface="Quattrocento Sans"/>
                <a:sym typeface="Quattrocento Sans"/>
              </a:defRPr>
            </a:lvl3pPr>
            <a:lvl4pPr marL="0" lvl="3" indent="0" algn="r" rtl="0">
              <a:spcBef>
                <a:spcPts val="0"/>
              </a:spcBef>
              <a:buNone/>
              <a:defRPr sz="1600" b="1">
                <a:solidFill>
                  <a:srgbClr val="021932"/>
                </a:solidFill>
                <a:latin typeface="Quattrocento Sans"/>
                <a:ea typeface="Quattrocento Sans"/>
                <a:cs typeface="Quattrocento Sans"/>
                <a:sym typeface="Quattrocento Sans"/>
              </a:defRPr>
            </a:lvl4pPr>
            <a:lvl5pPr marL="0" lvl="4" indent="0" algn="r" rtl="0">
              <a:spcBef>
                <a:spcPts val="0"/>
              </a:spcBef>
              <a:buNone/>
              <a:defRPr sz="1600" b="1">
                <a:solidFill>
                  <a:srgbClr val="021932"/>
                </a:solidFill>
                <a:latin typeface="Quattrocento Sans"/>
                <a:ea typeface="Quattrocento Sans"/>
                <a:cs typeface="Quattrocento Sans"/>
                <a:sym typeface="Quattrocento Sans"/>
              </a:defRPr>
            </a:lvl5pPr>
            <a:lvl6pPr marL="0" lvl="5" indent="0" algn="r" rtl="0">
              <a:spcBef>
                <a:spcPts val="0"/>
              </a:spcBef>
              <a:buNone/>
              <a:defRPr sz="1600" b="1">
                <a:solidFill>
                  <a:srgbClr val="021932"/>
                </a:solidFill>
                <a:latin typeface="Quattrocento Sans"/>
                <a:ea typeface="Quattrocento Sans"/>
                <a:cs typeface="Quattrocento Sans"/>
                <a:sym typeface="Quattrocento Sans"/>
              </a:defRPr>
            </a:lvl6pPr>
            <a:lvl7pPr marL="0" lvl="6" indent="0" algn="r" rtl="0">
              <a:spcBef>
                <a:spcPts val="0"/>
              </a:spcBef>
              <a:buNone/>
              <a:defRPr sz="1600" b="1">
                <a:solidFill>
                  <a:srgbClr val="021932"/>
                </a:solidFill>
                <a:latin typeface="Quattrocento Sans"/>
                <a:ea typeface="Quattrocento Sans"/>
                <a:cs typeface="Quattrocento Sans"/>
                <a:sym typeface="Quattrocento Sans"/>
              </a:defRPr>
            </a:lvl7pPr>
            <a:lvl8pPr marL="0" lvl="7" indent="0" algn="r" rtl="0">
              <a:spcBef>
                <a:spcPts val="0"/>
              </a:spcBef>
              <a:buNone/>
              <a:defRPr sz="1600" b="1">
                <a:solidFill>
                  <a:srgbClr val="021932"/>
                </a:solidFill>
                <a:latin typeface="Quattrocento Sans"/>
                <a:ea typeface="Quattrocento Sans"/>
                <a:cs typeface="Quattrocento Sans"/>
                <a:sym typeface="Quattrocento Sans"/>
              </a:defRPr>
            </a:lvl8pPr>
            <a:lvl9pPr marL="0" lvl="8" indent="0" algn="r" rtl="0">
              <a:spcBef>
                <a:spcPts val="0"/>
              </a:spcBef>
              <a:buNone/>
              <a:defRPr sz="1600" b="1">
                <a:solidFill>
                  <a:srgbClr val="021932"/>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8"/>
          <p:cNvSpPr txBox="1">
            <a:spLocks noGrp="1"/>
          </p:cNvSpPr>
          <p:nvPr>
            <p:ph type="title"/>
          </p:nvPr>
        </p:nvSpPr>
        <p:spPr>
          <a:xfrm>
            <a:off x="362310" y="237516"/>
            <a:ext cx="10743300" cy="828000"/>
          </a:xfrm>
          <a:prstGeom prst="rect">
            <a:avLst/>
          </a:prstGeom>
          <a:noFill/>
          <a:ln>
            <a:noFill/>
          </a:ln>
        </p:spPr>
        <p:txBody>
          <a:bodyPr spcFirstLastPara="1" wrap="square" lIns="91425" tIns="45700" rIns="91425" bIns="45700" anchor="t" anchorCtr="0"/>
          <a:lstStyle>
            <a:lvl1pPr lvl="0" algn="l" rtl="0">
              <a:lnSpc>
                <a:spcPct val="90000"/>
              </a:lnSpc>
              <a:spcBef>
                <a:spcPts val="0"/>
              </a:spcBef>
              <a:spcAft>
                <a:spcPts val="0"/>
              </a:spcAft>
              <a:buClr>
                <a:schemeClr val="accent1"/>
              </a:buClr>
              <a:buSzPts val="3600"/>
              <a:buNone/>
              <a:defRPr sz="36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71" name="Google Shape;71;p8"/>
          <p:cNvCxnSpPr/>
          <p:nvPr/>
        </p:nvCxnSpPr>
        <p:spPr>
          <a:xfrm rot="10800000">
            <a:off x="0" y="1072193"/>
            <a:ext cx="12193200" cy="16200"/>
          </a:xfrm>
          <a:prstGeom prst="straightConnector1">
            <a:avLst/>
          </a:prstGeom>
          <a:noFill/>
          <a:ln w="9525" cap="flat" cmpd="sng">
            <a:solidFill>
              <a:schemeClr val="accent2"/>
            </a:solidFill>
            <a:prstDash val="solid"/>
            <a:miter lim="800000"/>
            <a:headEnd type="none" w="sm" len="sm"/>
            <a:tailEnd type="none" w="sm" len="sm"/>
          </a:ln>
        </p:spPr>
      </p:cxnSp>
      <p:cxnSp>
        <p:nvCxnSpPr>
          <p:cNvPr id="72" name="Google Shape;72;p8"/>
          <p:cNvCxnSpPr/>
          <p:nvPr/>
        </p:nvCxnSpPr>
        <p:spPr>
          <a:xfrm>
            <a:off x="0" y="6492240"/>
            <a:ext cx="12192000" cy="0"/>
          </a:xfrm>
          <a:prstGeom prst="straightConnector1">
            <a:avLst/>
          </a:prstGeom>
          <a:noFill/>
          <a:ln w="9525" cap="flat" cmpd="sng">
            <a:solidFill>
              <a:schemeClr val="accent2"/>
            </a:solidFill>
            <a:prstDash val="solid"/>
            <a:miter lim="800000"/>
            <a:headEnd type="none" w="sm" len="sm"/>
            <a:tailEnd type="none" w="sm" len="sm"/>
          </a:ln>
        </p:spPr>
      </p:cxnSp>
      <p:sp>
        <p:nvSpPr>
          <p:cNvPr id="73" name="Google Shape;73;p8"/>
          <p:cNvSpPr/>
          <p:nvPr/>
        </p:nvSpPr>
        <p:spPr>
          <a:xfrm>
            <a:off x="155575" y="6488600"/>
            <a:ext cx="1692600" cy="365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a:solidFill>
                  <a:schemeClr val="accent2"/>
                </a:solidFill>
                <a:latin typeface="Quattrocento Sans"/>
                <a:ea typeface="Quattrocento Sans"/>
                <a:cs typeface="Quattrocento Sans"/>
                <a:sym typeface="Quattrocento Sans"/>
              </a:rPr>
              <a:t>Introduction</a:t>
            </a:r>
            <a:endParaRPr/>
          </a:p>
        </p:txBody>
      </p:sp>
      <p:sp>
        <p:nvSpPr>
          <p:cNvPr id="74" name="Google Shape;74;p8"/>
          <p:cNvSpPr/>
          <p:nvPr/>
        </p:nvSpPr>
        <p:spPr>
          <a:xfrm>
            <a:off x="2286000" y="6488596"/>
            <a:ext cx="1371600" cy="36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2"/>
                </a:solidFill>
                <a:latin typeface="Quattrocento Sans"/>
                <a:ea typeface="Quattrocento Sans"/>
                <a:cs typeface="Quattrocento Sans"/>
                <a:sym typeface="Quattrocento Sans"/>
              </a:rPr>
              <a:t>Inspection</a:t>
            </a:r>
            <a:endParaRPr/>
          </a:p>
        </p:txBody>
      </p:sp>
      <p:sp>
        <p:nvSpPr>
          <p:cNvPr id="75" name="Google Shape;75;p8"/>
          <p:cNvSpPr/>
          <p:nvPr/>
        </p:nvSpPr>
        <p:spPr>
          <a:xfrm>
            <a:off x="9601200" y="6488596"/>
            <a:ext cx="2025300" cy="365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a:solidFill>
                  <a:schemeClr val="accent1"/>
                </a:solidFill>
                <a:latin typeface="Quattrocento Sans"/>
                <a:ea typeface="Quattrocento Sans"/>
                <a:cs typeface="Quattrocento Sans"/>
                <a:sym typeface="Quattrocento Sans"/>
              </a:rPr>
              <a:t>Conclusion</a:t>
            </a:r>
            <a:endParaRPr sz="1800">
              <a:solidFill>
                <a:schemeClr val="accent2"/>
              </a:solidFill>
              <a:latin typeface="Quattrocento Sans"/>
              <a:ea typeface="Quattrocento Sans"/>
              <a:cs typeface="Quattrocento Sans"/>
              <a:sym typeface="Quattrocento Sans"/>
            </a:endParaRPr>
          </a:p>
        </p:txBody>
      </p:sp>
      <p:sp>
        <p:nvSpPr>
          <p:cNvPr id="76" name="Google Shape;76;p8"/>
          <p:cNvSpPr txBox="1">
            <a:spLocks noGrp="1"/>
          </p:cNvSpPr>
          <p:nvPr>
            <p:ph type="sldNum" idx="2"/>
          </p:nvPr>
        </p:nvSpPr>
        <p:spPr>
          <a:xfrm>
            <a:off x="11524344" y="6498893"/>
            <a:ext cx="667500" cy="351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600" b="1">
                <a:solidFill>
                  <a:srgbClr val="021932"/>
                </a:solidFill>
                <a:latin typeface="Quattrocento Sans"/>
                <a:ea typeface="Quattrocento Sans"/>
                <a:cs typeface="Quattrocento Sans"/>
                <a:sym typeface="Quattrocento Sans"/>
              </a:defRPr>
            </a:lvl1pPr>
            <a:lvl2pPr marL="0" lvl="1" indent="0" algn="r" rtl="0">
              <a:spcBef>
                <a:spcPts val="0"/>
              </a:spcBef>
              <a:buNone/>
              <a:defRPr sz="1600" b="1">
                <a:solidFill>
                  <a:srgbClr val="021932"/>
                </a:solidFill>
                <a:latin typeface="Quattrocento Sans"/>
                <a:ea typeface="Quattrocento Sans"/>
                <a:cs typeface="Quattrocento Sans"/>
                <a:sym typeface="Quattrocento Sans"/>
              </a:defRPr>
            </a:lvl2pPr>
            <a:lvl3pPr marL="0" lvl="2" indent="0" algn="r" rtl="0">
              <a:spcBef>
                <a:spcPts val="0"/>
              </a:spcBef>
              <a:buNone/>
              <a:defRPr sz="1600" b="1">
                <a:solidFill>
                  <a:srgbClr val="021932"/>
                </a:solidFill>
                <a:latin typeface="Quattrocento Sans"/>
                <a:ea typeface="Quattrocento Sans"/>
                <a:cs typeface="Quattrocento Sans"/>
                <a:sym typeface="Quattrocento Sans"/>
              </a:defRPr>
            </a:lvl3pPr>
            <a:lvl4pPr marL="0" lvl="3" indent="0" algn="r" rtl="0">
              <a:spcBef>
                <a:spcPts val="0"/>
              </a:spcBef>
              <a:buNone/>
              <a:defRPr sz="1600" b="1">
                <a:solidFill>
                  <a:srgbClr val="021932"/>
                </a:solidFill>
                <a:latin typeface="Quattrocento Sans"/>
                <a:ea typeface="Quattrocento Sans"/>
                <a:cs typeface="Quattrocento Sans"/>
                <a:sym typeface="Quattrocento Sans"/>
              </a:defRPr>
            </a:lvl4pPr>
            <a:lvl5pPr marL="0" lvl="4" indent="0" algn="r" rtl="0">
              <a:spcBef>
                <a:spcPts val="0"/>
              </a:spcBef>
              <a:buNone/>
              <a:defRPr sz="1600" b="1">
                <a:solidFill>
                  <a:srgbClr val="021932"/>
                </a:solidFill>
                <a:latin typeface="Quattrocento Sans"/>
                <a:ea typeface="Quattrocento Sans"/>
                <a:cs typeface="Quattrocento Sans"/>
                <a:sym typeface="Quattrocento Sans"/>
              </a:defRPr>
            </a:lvl5pPr>
            <a:lvl6pPr marL="0" lvl="5" indent="0" algn="r" rtl="0">
              <a:spcBef>
                <a:spcPts val="0"/>
              </a:spcBef>
              <a:buNone/>
              <a:defRPr sz="1600" b="1">
                <a:solidFill>
                  <a:srgbClr val="021932"/>
                </a:solidFill>
                <a:latin typeface="Quattrocento Sans"/>
                <a:ea typeface="Quattrocento Sans"/>
                <a:cs typeface="Quattrocento Sans"/>
                <a:sym typeface="Quattrocento Sans"/>
              </a:defRPr>
            </a:lvl6pPr>
            <a:lvl7pPr marL="0" lvl="6" indent="0" algn="r" rtl="0">
              <a:spcBef>
                <a:spcPts val="0"/>
              </a:spcBef>
              <a:buNone/>
              <a:defRPr sz="1600" b="1">
                <a:solidFill>
                  <a:srgbClr val="021932"/>
                </a:solidFill>
                <a:latin typeface="Quattrocento Sans"/>
                <a:ea typeface="Quattrocento Sans"/>
                <a:cs typeface="Quattrocento Sans"/>
                <a:sym typeface="Quattrocento Sans"/>
              </a:defRPr>
            </a:lvl7pPr>
            <a:lvl8pPr marL="0" lvl="7" indent="0" algn="r" rtl="0">
              <a:spcBef>
                <a:spcPts val="0"/>
              </a:spcBef>
              <a:buNone/>
              <a:defRPr sz="1600" b="1">
                <a:solidFill>
                  <a:srgbClr val="021932"/>
                </a:solidFill>
                <a:latin typeface="Quattrocento Sans"/>
                <a:ea typeface="Quattrocento Sans"/>
                <a:cs typeface="Quattrocento Sans"/>
                <a:sym typeface="Quattrocento Sans"/>
              </a:defRPr>
            </a:lvl8pPr>
            <a:lvl9pPr marL="0" lvl="8" indent="0" algn="r" rtl="0">
              <a:spcBef>
                <a:spcPts val="0"/>
              </a:spcBef>
              <a:buNone/>
              <a:defRPr sz="1600" b="1">
                <a:solidFill>
                  <a:srgbClr val="021932"/>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8"/>
          <p:cNvSpPr/>
          <p:nvPr/>
        </p:nvSpPr>
        <p:spPr>
          <a:xfrm>
            <a:off x="7162800" y="6488596"/>
            <a:ext cx="1917000" cy="36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2"/>
                </a:solidFill>
                <a:latin typeface="Quattrocento Sans"/>
                <a:ea typeface="Quattrocento Sans"/>
                <a:cs typeface="Quattrocento Sans"/>
                <a:sym typeface="Quattrocento Sans"/>
              </a:rPr>
              <a:t>Planning</a:t>
            </a:r>
            <a:endParaRPr sz="1800">
              <a:solidFill>
                <a:schemeClr val="accent2"/>
              </a:solidFill>
              <a:latin typeface="Quattrocento Sans"/>
              <a:ea typeface="Quattrocento Sans"/>
              <a:cs typeface="Quattrocento Sans"/>
              <a:sym typeface="Quattrocento Sans"/>
            </a:endParaRPr>
          </a:p>
        </p:txBody>
      </p:sp>
      <p:sp>
        <p:nvSpPr>
          <p:cNvPr id="78" name="Google Shape;78;p8"/>
          <p:cNvSpPr/>
          <p:nvPr/>
        </p:nvSpPr>
        <p:spPr>
          <a:xfrm>
            <a:off x="4191000" y="6492250"/>
            <a:ext cx="2638800" cy="36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2"/>
                </a:solidFill>
                <a:latin typeface="Quattrocento Sans"/>
                <a:ea typeface="Quattrocento Sans"/>
                <a:cs typeface="Quattrocento Sans"/>
                <a:sym typeface="Quattrocento Sans"/>
              </a:rPr>
              <a:t>Conditional Assessment</a:t>
            </a:r>
            <a:endParaRPr sz="1800">
              <a:solidFill>
                <a:schemeClr val="accen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61261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7FB7-95F6-4C8E-42DD-6EEDB73931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A18E4-977C-0343-C306-DB9FB64A91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7C2F0-66C9-5450-E167-9D9A102F05B2}"/>
              </a:ext>
            </a:extLst>
          </p:cNvPr>
          <p:cNvSpPr>
            <a:spLocks noGrp="1"/>
          </p:cNvSpPr>
          <p:nvPr>
            <p:ph type="dt" sz="half" idx="10"/>
          </p:nvPr>
        </p:nvSpPr>
        <p:spPr/>
        <p:txBody>
          <a:bodyPr/>
          <a:lstStyle/>
          <a:p>
            <a:fld id="{BDD4B026-FBB3-4AEC-94CF-B70B48C8C084}" type="datetimeFigureOut">
              <a:rPr lang="en-US" smtClean="0"/>
              <a:t>11/10/22</a:t>
            </a:fld>
            <a:endParaRPr lang="en-US"/>
          </a:p>
        </p:txBody>
      </p:sp>
      <p:sp>
        <p:nvSpPr>
          <p:cNvPr id="5" name="Footer Placeholder 4">
            <a:extLst>
              <a:ext uri="{FF2B5EF4-FFF2-40B4-BE49-F238E27FC236}">
                <a16:creationId xmlns:a16="http://schemas.microsoft.com/office/drawing/2014/main" id="{CA6FBA32-EECC-51BB-857C-BD92D7831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4CE2E-CF24-5E2B-F73D-FA6E7E25C210}"/>
              </a:ext>
            </a:extLst>
          </p:cNvPr>
          <p:cNvSpPr>
            <a:spLocks noGrp="1"/>
          </p:cNvSpPr>
          <p:nvPr>
            <p:ph type="sldNum" sz="quarter" idx="12"/>
          </p:nvPr>
        </p:nvSpPr>
        <p:spPr/>
        <p:txBody>
          <a:bodyPr/>
          <a:lstStyle/>
          <a:p>
            <a:fld id="{C2F773BD-7FF0-41C0-94EF-E44966A44F65}" type="slidenum">
              <a:rPr lang="en-US" smtClean="0"/>
              <a:t>‹#›</a:t>
            </a:fld>
            <a:endParaRPr lang="en-US"/>
          </a:p>
        </p:txBody>
      </p:sp>
    </p:spTree>
    <p:extLst>
      <p:ext uri="{BB962C8B-B14F-4D97-AF65-F5344CB8AC3E}">
        <p14:creationId xmlns:p14="http://schemas.microsoft.com/office/powerpoint/2010/main" val="346769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9972-5B23-5382-8A78-612C24EF5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21F14C-458E-8DA8-D8A2-1E3DAC70C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854D1E-44A7-8A7B-DE0D-A839F6953255}"/>
              </a:ext>
            </a:extLst>
          </p:cNvPr>
          <p:cNvSpPr>
            <a:spLocks noGrp="1"/>
          </p:cNvSpPr>
          <p:nvPr>
            <p:ph type="dt" sz="half" idx="10"/>
          </p:nvPr>
        </p:nvSpPr>
        <p:spPr/>
        <p:txBody>
          <a:bodyPr/>
          <a:lstStyle/>
          <a:p>
            <a:fld id="{BDD4B026-FBB3-4AEC-94CF-B70B48C8C084}" type="datetimeFigureOut">
              <a:rPr lang="en-US" smtClean="0"/>
              <a:t>11/10/22</a:t>
            </a:fld>
            <a:endParaRPr lang="en-US"/>
          </a:p>
        </p:txBody>
      </p:sp>
      <p:sp>
        <p:nvSpPr>
          <p:cNvPr id="5" name="Footer Placeholder 4">
            <a:extLst>
              <a:ext uri="{FF2B5EF4-FFF2-40B4-BE49-F238E27FC236}">
                <a16:creationId xmlns:a16="http://schemas.microsoft.com/office/drawing/2014/main" id="{54B83761-2A85-253E-5F11-F15404D2B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E7A13-19FB-5DC6-4DFA-C3A9EC763499}"/>
              </a:ext>
            </a:extLst>
          </p:cNvPr>
          <p:cNvSpPr>
            <a:spLocks noGrp="1"/>
          </p:cNvSpPr>
          <p:nvPr>
            <p:ph type="sldNum" sz="quarter" idx="12"/>
          </p:nvPr>
        </p:nvSpPr>
        <p:spPr/>
        <p:txBody>
          <a:bodyPr/>
          <a:lstStyle/>
          <a:p>
            <a:fld id="{C2F773BD-7FF0-41C0-94EF-E44966A44F65}" type="slidenum">
              <a:rPr lang="en-US" smtClean="0"/>
              <a:t>‹#›</a:t>
            </a:fld>
            <a:endParaRPr lang="en-US"/>
          </a:p>
        </p:txBody>
      </p:sp>
    </p:spTree>
    <p:extLst>
      <p:ext uri="{BB962C8B-B14F-4D97-AF65-F5344CB8AC3E}">
        <p14:creationId xmlns:p14="http://schemas.microsoft.com/office/powerpoint/2010/main" val="203383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1D95-8463-7CC5-77C5-01F851AD6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1D01E-A351-617E-550F-A540991871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4C71-C914-137F-4E0B-776D824761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0FCA1-8D0D-5DBB-5DA0-625AD5F33B1D}"/>
              </a:ext>
            </a:extLst>
          </p:cNvPr>
          <p:cNvSpPr>
            <a:spLocks noGrp="1"/>
          </p:cNvSpPr>
          <p:nvPr>
            <p:ph type="dt" sz="half" idx="10"/>
          </p:nvPr>
        </p:nvSpPr>
        <p:spPr/>
        <p:txBody>
          <a:bodyPr/>
          <a:lstStyle/>
          <a:p>
            <a:fld id="{BDD4B026-FBB3-4AEC-94CF-B70B48C8C084}" type="datetimeFigureOut">
              <a:rPr lang="en-US" smtClean="0"/>
              <a:t>11/10/22</a:t>
            </a:fld>
            <a:endParaRPr lang="en-US"/>
          </a:p>
        </p:txBody>
      </p:sp>
      <p:sp>
        <p:nvSpPr>
          <p:cNvPr id="6" name="Footer Placeholder 5">
            <a:extLst>
              <a:ext uri="{FF2B5EF4-FFF2-40B4-BE49-F238E27FC236}">
                <a16:creationId xmlns:a16="http://schemas.microsoft.com/office/drawing/2014/main" id="{6A8B9961-DDB7-461D-9DDD-8067E1EAD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E3D79-23CA-168C-2D85-9B88BBE88D61}"/>
              </a:ext>
            </a:extLst>
          </p:cNvPr>
          <p:cNvSpPr>
            <a:spLocks noGrp="1"/>
          </p:cNvSpPr>
          <p:nvPr>
            <p:ph type="sldNum" sz="quarter" idx="12"/>
          </p:nvPr>
        </p:nvSpPr>
        <p:spPr/>
        <p:txBody>
          <a:bodyPr/>
          <a:lstStyle/>
          <a:p>
            <a:fld id="{C2F773BD-7FF0-41C0-94EF-E44966A44F65}" type="slidenum">
              <a:rPr lang="en-US" smtClean="0"/>
              <a:t>‹#›</a:t>
            </a:fld>
            <a:endParaRPr lang="en-US"/>
          </a:p>
        </p:txBody>
      </p:sp>
    </p:spTree>
    <p:extLst>
      <p:ext uri="{BB962C8B-B14F-4D97-AF65-F5344CB8AC3E}">
        <p14:creationId xmlns:p14="http://schemas.microsoft.com/office/powerpoint/2010/main" val="401220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F7AE-0585-3B80-1D10-C2B67622AB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57F557-8929-16B5-171D-D7334181A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4DE2F-2218-1A77-1B0B-57A9B4081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DC8048-C037-70EB-699E-46CD628BF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C4A308-F3E7-2E96-F358-82E48135D3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0A9E4D-79CA-E89E-7A91-FBD6BC45506A}"/>
              </a:ext>
            </a:extLst>
          </p:cNvPr>
          <p:cNvSpPr>
            <a:spLocks noGrp="1"/>
          </p:cNvSpPr>
          <p:nvPr>
            <p:ph type="dt" sz="half" idx="10"/>
          </p:nvPr>
        </p:nvSpPr>
        <p:spPr/>
        <p:txBody>
          <a:bodyPr/>
          <a:lstStyle/>
          <a:p>
            <a:fld id="{BDD4B026-FBB3-4AEC-94CF-B70B48C8C084}" type="datetimeFigureOut">
              <a:rPr lang="en-US" smtClean="0"/>
              <a:t>11/10/22</a:t>
            </a:fld>
            <a:endParaRPr lang="en-US"/>
          </a:p>
        </p:txBody>
      </p:sp>
      <p:sp>
        <p:nvSpPr>
          <p:cNvPr id="8" name="Footer Placeholder 7">
            <a:extLst>
              <a:ext uri="{FF2B5EF4-FFF2-40B4-BE49-F238E27FC236}">
                <a16:creationId xmlns:a16="http://schemas.microsoft.com/office/drawing/2014/main" id="{F5C58DDB-D609-3F08-C137-4EEDDCAF79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B28744-8377-CB69-B718-943864771A89}"/>
              </a:ext>
            </a:extLst>
          </p:cNvPr>
          <p:cNvSpPr>
            <a:spLocks noGrp="1"/>
          </p:cNvSpPr>
          <p:nvPr>
            <p:ph type="sldNum" sz="quarter" idx="12"/>
          </p:nvPr>
        </p:nvSpPr>
        <p:spPr/>
        <p:txBody>
          <a:bodyPr/>
          <a:lstStyle/>
          <a:p>
            <a:fld id="{C2F773BD-7FF0-41C0-94EF-E44966A44F65}" type="slidenum">
              <a:rPr lang="en-US" smtClean="0"/>
              <a:t>‹#›</a:t>
            </a:fld>
            <a:endParaRPr lang="en-US"/>
          </a:p>
        </p:txBody>
      </p:sp>
    </p:spTree>
    <p:extLst>
      <p:ext uri="{BB962C8B-B14F-4D97-AF65-F5344CB8AC3E}">
        <p14:creationId xmlns:p14="http://schemas.microsoft.com/office/powerpoint/2010/main" val="249887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B8C6-1CE2-E8EE-B120-B79F6FD091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ECC589-808F-6D13-0C93-D92A75E31346}"/>
              </a:ext>
            </a:extLst>
          </p:cNvPr>
          <p:cNvSpPr>
            <a:spLocks noGrp="1"/>
          </p:cNvSpPr>
          <p:nvPr>
            <p:ph type="dt" sz="half" idx="10"/>
          </p:nvPr>
        </p:nvSpPr>
        <p:spPr/>
        <p:txBody>
          <a:bodyPr/>
          <a:lstStyle/>
          <a:p>
            <a:fld id="{BDD4B026-FBB3-4AEC-94CF-B70B48C8C084}" type="datetimeFigureOut">
              <a:rPr lang="en-US" smtClean="0"/>
              <a:t>11/10/22</a:t>
            </a:fld>
            <a:endParaRPr lang="en-US"/>
          </a:p>
        </p:txBody>
      </p:sp>
      <p:sp>
        <p:nvSpPr>
          <p:cNvPr id="4" name="Footer Placeholder 3">
            <a:extLst>
              <a:ext uri="{FF2B5EF4-FFF2-40B4-BE49-F238E27FC236}">
                <a16:creationId xmlns:a16="http://schemas.microsoft.com/office/drawing/2014/main" id="{F737E5A5-3F0B-52A0-1300-86692772A2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0513AE-364B-14EE-D3E0-74CC8FE2307C}"/>
              </a:ext>
            </a:extLst>
          </p:cNvPr>
          <p:cNvSpPr>
            <a:spLocks noGrp="1"/>
          </p:cNvSpPr>
          <p:nvPr>
            <p:ph type="sldNum" sz="quarter" idx="12"/>
          </p:nvPr>
        </p:nvSpPr>
        <p:spPr/>
        <p:txBody>
          <a:bodyPr/>
          <a:lstStyle/>
          <a:p>
            <a:fld id="{C2F773BD-7FF0-41C0-94EF-E44966A44F65}" type="slidenum">
              <a:rPr lang="en-US" smtClean="0"/>
              <a:t>‹#›</a:t>
            </a:fld>
            <a:endParaRPr lang="en-US"/>
          </a:p>
        </p:txBody>
      </p:sp>
    </p:spTree>
    <p:extLst>
      <p:ext uri="{BB962C8B-B14F-4D97-AF65-F5344CB8AC3E}">
        <p14:creationId xmlns:p14="http://schemas.microsoft.com/office/powerpoint/2010/main" val="94430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34942-4C2F-CC2D-8817-8818599BF97C}"/>
              </a:ext>
            </a:extLst>
          </p:cNvPr>
          <p:cNvSpPr>
            <a:spLocks noGrp="1"/>
          </p:cNvSpPr>
          <p:nvPr>
            <p:ph type="dt" sz="half" idx="10"/>
          </p:nvPr>
        </p:nvSpPr>
        <p:spPr/>
        <p:txBody>
          <a:bodyPr/>
          <a:lstStyle/>
          <a:p>
            <a:fld id="{BDD4B026-FBB3-4AEC-94CF-B70B48C8C084}" type="datetimeFigureOut">
              <a:rPr lang="en-US" smtClean="0"/>
              <a:t>11/10/22</a:t>
            </a:fld>
            <a:endParaRPr lang="en-US"/>
          </a:p>
        </p:txBody>
      </p:sp>
      <p:sp>
        <p:nvSpPr>
          <p:cNvPr id="3" name="Footer Placeholder 2">
            <a:extLst>
              <a:ext uri="{FF2B5EF4-FFF2-40B4-BE49-F238E27FC236}">
                <a16:creationId xmlns:a16="http://schemas.microsoft.com/office/drawing/2014/main" id="{B05EAE15-8965-A34A-6BBC-C6B0605940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A9823F-A3A2-3292-7F30-432133749623}"/>
              </a:ext>
            </a:extLst>
          </p:cNvPr>
          <p:cNvSpPr>
            <a:spLocks noGrp="1"/>
          </p:cNvSpPr>
          <p:nvPr>
            <p:ph type="sldNum" sz="quarter" idx="12"/>
          </p:nvPr>
        </p:nvSpPr>
        <p:spPr/>
        <p:txBody>
          <a:bodyPr/>
          <a:lstStyle/>
          <a:p>
            <a:fld id="{C2F773BD-7FF0-41C0-94EF-E44966A44F65}" type="slidenum">
              <a:rPr lang="en-US" smtClean="0"/>
              <a:t>‹#›</a:t>
            </a:fld>
            <a:endParaRPr lang="en-US"/>
          </a:p>
        </p:txBody>
      </p:sp>
    </p:spTree>
    <p:extLst>
      <p:ext uri="{BB962C8B-B14F-4D97-AF65-F5344CB8AC3E}">
        <p14:creationId xmlns:p14="http://schemas.microsoft.com/office/powerpoint/2010/main" val="402657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5D76C-B7DF-FAA6-426C-D72F2F39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158CE-DFDC-E236-2BF2-3CC9C5324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A21B7C-F1FB-9CF3-A884-8AE927843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8C87F-79DA-B277-10FC-D89AF6233D16}"/>
              </a:ext>
            </a:extLst>
          </p:cNvPr>
          <p:cNvSpPr>
            <a:spLocks noGrp="1"/>
          </p:cNvSpPr>
          <p:nvPr>
            <p:ph type="dt" sz="half" idx="10"/>
          </p:nvPr>
        </p:nvSpPr>
        <p:spPr/>
        <p:txBody>
          <a:bodyPr/>
          <a:lstStyle/>
          <a:p>
            <a:fld id="{BDD4B026-FBB3-4AEC-94CF-B70B48C8C084}" type="datetimeFigureOut">
              <a:rPr lang="en-US" smtClean="0"/>
              <a:t>11/10/22</a:t>
            </a:fld>
            <a:endParaRPr lang="en-US"/>
          </a:p>
        </p:txBody>
      </p:sp>
      <p:sp>
        <p:nvSpPr>
          <p:cNvPr id="6" name="Footer Placeholder 5">
            <a:extLst>
              <a:ext uri="{FF2B5EF4-FFF2-40B4-BE49-F238E27FC236}">
                <a16:creationId xmlns:a16="http://schemas.microsoft.com/office/drawing/2014/main" id="{870DB82A-5F63-BC67-8BB5-072A3DD9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86A3A9-EA59-5340-8049-DBB4DD9D3B4F}"/>
              </a:ext>
            </a:extLst>
          </p:cNvPr>
          <p:cNvSpPr>
            <a:spLocks noGrp="1"/>
          </p:cNvSpPr>
          <p:nvPr>
            <p:ph type="sldNum" sz="quarter" idx="12"/>
          </p:nvPr>
        </p:nvSpPr>
        <p:spPr/>
        <p:txBody>
          <a:bodyPr/>
          <a:lstStyle/>
          <a:p>
            <a:fld id="{C2F773BD-7FF0-41C0-94EF-E44966A44F65}" type="slidenum">
              <a:rPr lang="en-US" smtClean="0"/>
              <a:t>‹#›</a:t>
            </a:fld>
            <a:endParaRPr lang="en-US"/>
          </a:p>
        </p:txBody>
      </p:sp>
    </p:spTree>
    <p:extLst>
      <p:ext uri="{BB962C8B-B14F-4D97-AF65-F5344CB8AC3E}">
        <p14:creationId xmlns:p14="http://schemas.microsoft.com/office/powerpoint/2010/main" val="280540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DAB3-C798-EE3B-983E-8068A0CDF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FEC6D8-7DA3-0652-82D7-0BC6821A1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7EA062-FFE4-E721-C21B-79FE49B7B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CA9E1D-C757-7A91-57CE-EEBA394158A2}"/>
              </a:ext>
            </a:extLst>
          </p:cNvPr>
          <p:cNvSpPr>
            <a:spLocks noGrp="1"/>
          </p:cNvSpPr>
          <p:nvPr>
            <p:ph type="dt" sz="half" idx="10"/>
          </p:nvPr>
        </p:nvSpPr>
        <p:spPr/>
        <p:txBody>
          <a:bodyPr/>
          <a:lstStyle/>
          <a:p>
            <a:fld id="{BDD4B026-FBB3-4AEC-94CF-B70B48C8C084}" type="datetimeFigureOut">
              <a:rPr lang="en-US" smtClean="0"/>
              <a:t>11/10/22</a:t>
            </a:fld>
            <a:endParaRPr lang="en-US"/>
          </a:p>
        </p:txBody>
      </p:sp>
      <p:sp>
        <p:nvSpPr>
          <p:cNvPr id="6" name="Footer Placeholder 5">
            <a:extLst>
              <a:ext uri="{FF2B5EF4-FFF2-40B4-BE49-F238E27FC236}">
                <a16:creationId xmlns:a16="http://schemas.microsoft.com/office/drawing/2014/main" id="{52F30460-F218-733A-E7A0-CC0C716CD1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6C573-C0D4-0A1B-DD14-04D1C6F0F032}"/>
              </a:ext>
            </a:extLst>
          </p:cNvPr>
          <p:cNvSpPr>
            <a:spLocks noGrp="1"/>
          </p:cNvSpPr>
          <p:nvPr>
            <p:ph type="sldNum" sz="quarter" idx="12"/>
          </p:nvPr>
        </p:nvSpPr>
        <p:spPr/>
        <p:txBody>
          <a:bodyPr/>
          <a:lstStyle/>
          <a:p>
            <a:fld id="{C2F773BD-7FF0-41C0-94EF-E44966A44F65}" type="slidenum">
              <a:rPr lang="en-US" smtClean="0"/>
              <a:t>‹#›</a:t>
            </a:fld>
            <a:endParaRPr lang="en-US"/>
          </a:p>
        </p:txBody>
      </p:sp>
    </p:spTree>
    <p:extLst>
      <p:ext uri="{BB962C8B-B14F-4D97-AF65-F5344CB8AC3E}">
        <p14:creationId xmlns:p14="http://schemas.microsoft.com/office/powerpoint/2010/main" val="173475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6995E-92F0-1C4F-9211-09450D133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6379AF-58B8-4D67-BF1F-ECFD264F26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2EF59-5AC0-12BD-6DBD-096F7BBAAF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4B026-FBB3-4AEC-94CF-B70B48C8C084}" type="datetimeFigureOut">
              <a:rPr lang="en-US" smtClean="0"/>
              <a:t>11/10/22</a:t>
            </a:fld>
            <a:endParaRPr lang="en-US"/>
          </a:p>
        </p:txBody>
      </p:sp>
      <p:sp>
        <p:nvSpPr>
          <p:cNvPr id="5" name="Footer Placeholder 4">
            <a:extLst>
              <a:ext uri="{FF2B5EF4-FFF2-40B4-BE49-F238E27FC236}">
                <a16:creationId xmlns:a16="http://schemas.microsoft.com/office/drawing/2014/main" id="{88CFBA6E-42BA-7752-5A07-78AEC20F15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2AD3D7-427C-8428-D861-F1105F1E56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773BD-7FF0-41C0-94EF-E44966A44F65}" type="slidenum">
              <a:rPr lang="en-US" smtClean="0"/>
              <a:t>‹#›</a:t>
            </a:fld>
            <a:endParaRPr lang="en-US"/>
          </a:p>
        </p:txBody>
      </p:sp>
    </p:spTree>
    <p:extLst>
      <p:ext uri="{BB962C8B-B14F-4D97-AF65-F5344CB8AC3E}">
        <p14:creationId xmlns:p14="http://schemas.microsoft.com/office/powerpoint/2010/main" val="26230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0.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ideo" Target="https://www.youtube.com/embed/4oCB0SwxJB8?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hyperlink" Target="https://www.levi.com/US/en_US/" TargetMode="External"/><Relationship Id="rId2" Type="http://schemas.openxmlformats.org/officeDocument/2006/relationships/hyperlink" Target="https://courses.businessoffashion.com/courses/case-study-levis-sustainability-responsible-business" TargetMode="Externa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2.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ose up of a fuzzy berry colored sweater on top of a white linen button down and blue jeans 2022_fall_outfits_for_women">
            <a:extLst>
              <a:ext uri="{FF2B5EF4-FFF2-40B4-BE49-F238E27FC236}">
                <a16:creationId xmlns:a16="http://schemas.microsoft.com/office/drawing/2014/main" id="{6B491B87-BE10-051B-4941-FBB7CF17A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0"/>
            <a:ext cx="5486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71BECE2-2A20-E7C1-DFB1-F21BF4253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409575"/>
            <a:ext cx="2695575" cy="110490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15;p21">
            <a:extLst>
              <a:ext uri="{FF2B5EF4-FFF2-40B4-BE49-F238E27FC236}">
                <a16:creationId xmlns:a16="http://schemas.microsoft.com/office/drawing/2014/main" id="{FBC7A569-7CE3-C3CC-979C-12C34D31EDF9}"/>
              </a:ext>
            </a:extLst>
          </p:cNvPr>
          <p:cNvSpPr txBox="1"/>
          <p:nvPr/>
        </p:nvSpPr>
        <p:spPr>
          <a:xfrm>
            <a:off x="0" y="2114904"/>
            <a:ext cx="6450600" cy="1397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990000"/>
                </a:solidFill>
                <a:latin typeface="Quattrocento Sans"/>
                <a:ea typeface="Quattrocento Sans"/>
                <a:cs typeface="Quattrocento Sans"/>
                <a:sym typeface="Quattrocento Sans"/>
              </a:rPr>
              <a:t>A Brief Presentation of</a:t>
            </a:r>
          </a:p>
          <a:p>
            <a:pPr marL="0" marR="0" lvl="0" indent="0" algn="ctr" rtl="0">
              <a:spcBef>
                <a:spcPts val="0"/>
              </a:spcBef>
              <a:spcAft>
                <a:spcPts val="0"/>
              </a:spcAft>
              <a:buNone/>
            </a:pPr>
            <a:r>
              <a:rPr lang="en-US"/>
              <a:t>How Levi’s Is Navigating the Purpose and Profit Trade-Off </a:t>
            </a:r>
            <a:endParaRPr b="1">
              <a:solidFill>
                <a:srgbClr val="990000"/>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sz="3600" b="1">
              <a:solidFill>
                <a:srgbClr val="FFFFFF"/>
              </a:solidFill>
              <a:latin typeface="Quattrocento Sans"/>
              <a:ea typeface="Quattrocento Sans"/>
              <a:cs typeface="Quattrocento Sans"/>
              <a:sym typeface="Quattrocento Sans"/>
            </a:endParaRPr>
          </a:p>
        </p:txBody>
      </p:sp>
      <p:grpSp>
        <p:nvGrpSpPr>
          <p:cNvPr id="5" name="Google Shape;216;p21">
            <a:extLst>
              <a:ext uri="{FF2B5EF4-FFF2-40B4-BE49-F238E27FC236}">
                <a16:creationId xmlns:a16="http://schemas.microsoft.com/office/drawing/2014/main" id="{D0A47871-4428-91F1-40BD-9CA7B7A503DA}"/>
              </a:ext>
            </a:extLst>
          </p:cNvPr>
          <p:cNvGrpSpPr/>
          <p:nvPr/>
        </p:nvGrpSpPr>
        <p:grpSpPr>
          <a:xfrm>
            <a:off x="337900" y="2000547"/>
            <a:ext cx="685800" cy="685800"/>
            <a:chOff x="6324600" y="4114799"/>
            <a:chExt cx="685800" cy="685800"/>
          </a:xfrm>
        </p:grpSpPr>
        <p:cxnSp>
          <p:nvCxnSpPr>
            <p:cNvPr id="6" name="Google Shape;217;p21">
              <a:extLst>
                <a:ext uri="{FF2B5EF4-FFF2-40B4-BE49-F238E27FC236}">
                  <a16:creationId xmlns:a16="http://schemas.microsoft.com/office/drawing/2014/main" id="{0D889D4B-3BF7-60AA-0849-8ABF47E0B210}"/>
                </a:ext>
              </a:extLst>
            </p:cNvPr>
            <p:cNvCxnSpPr/>
            <p:nvPr/>
          </p:nvCxnSpPr>
          <p:spPr>
            <a:xfrm rot="10800000">
              <a:off x="6324600" y="4114799"/>
              <a:ext cx="0" cy="685800"/>
            </a:xfrm>
            <a:prstGeom prst="straightConnector1">
              <a:avLst/>
            </a:prstGeom>
            <a:noFill/>
            <a:ln w="38100" cap="sq" cmpd="sng">
              <a:solidFill>
                <a:srgbClr val="660033"/>
              </a:solidFill>
              <a:prstDash val="solid"/>
              <a:bevel/>
              <a:headEnd type="none" w="sm" len="sm"/>
              <a:tailEnd type="none" w="sm" len="sm"/>
            </a:ln>
          </p:spPr>
        </p:cxnSp>
        <p:cxnSp>
          <p:nvCxnSpPr>
            <p:cNvPr id="7" name="Google Shape;218;p21">
              <a:extLst>
                <a:ext uri="{FF2B5EF4-FFF2-40B4-BE49-F238E27FC236}">
                  <a16:creationId xmlns:a16="http://schemas.microsoft.com/office/drawing/2014/main" id="{140523EB-2031-1637-E1D7-8B21B7E59C9B}"/>
                </a:ext>
              </a:extLst>
            </p:cNvPr>
            <p:cNvCxnSpPr/>
            <p:nvPr/>
          </p:nvCxnSpPr>
          <p:spPr>
            <a:xfrm>
              <a:off x="6324600" y="4114799"/>
              <a:ext cx="685800" cy="0"/>
            </a:xfrm>
            <a:prstGeom prst="straightConnector1">
              <a:avLst/>
            </a:prstGeom>
            <a:noFill/>
            <a:ln w="38100" cap="sq" cmpd="sng">
              <a:solidFill>
                <a:srgbClr val="660033"/>
              </a:solidFill>
              <a:prstDash val="solid"/>
              <a:bevel/>
              <a:headEnd type="none" w="sm" len="sm"/>
              <a:tailEnd type="none" w="sm" len="sm"/>
            </a:ln>
          </p:spPr>
        </p:cxnSp>
      </p:grpSp>
      <p:grpSp>
        <p:nvGrpSpPr>
          <p:cNvPr id="8" name="Google Shape;219;p21">
            <a:extLst>
              <a:ext uri="{FF2B5EF4-FFF2-40B4-BE49-F238E27FC236}">
                <a16:creationId xmlns:a16="http://schemas.microsoft.com/office/drawing/2014/main" id="{89550336-B426-297C-DC7F-4E7BF8048128}"/>
              </a:ext>
            </a:extLst>
          </p:cNvPr>
          <p:cNvGrpSpPr/>
          <p:nvPr/>
        </p:nvGrpSpPr>
        <p:grpSpPr>
          <a:xfrm rot="10800000">
            <a:off x="5843234" y="3033878"/>
            <a:ext cx="505531" cy="530894"/>
            <a:chOff x="6324600" y="4114799"/>
            <a:chExt cx="685800" cy="685800"/>
          </a:xfrm>
        </p:grpSpPr>
        <p:cxnSp>
          <p:nvCxnSpPr>
            <p:cNvPr id="9" name="Google Shape;220;p21">
              <a:extLst>
                <a:ext uri="{FF2B5EF4-FFF2-40B4-BE49-F238E27FC236}">
                  <a16:creationId xmlns:a16="http://schemas.microsoft.com/office/drawing/2014/main" id="{CB6B34F6-A2AF-EACD-7158-02C9F6BEE0BD}"/>
                </a:ext>
              </a:extLst>
            </p:cNvPr>
            <p:cNvCxnSpPr/>
            <p:nvPr/>
          </p:nvCxnSpPr>
          <p:spPr>
            <a:xfrm rot="10800000">
              <a:off x="6324600" y="4114799"/>
              <a:ext cx="0" cy="685800"/>
            </a:xfrm>
            <a:prstGeom prst="straightConnector1">
              <a:avLst/>
            </a:prstGeom>
            <a:noFill/>
            <a:ln w="38100" cap="sq" cmpd="sng">
              <a:solidFill>
                <a:srgbClr val="660033"/>
              </a:solidFill>
              <a:prstDash val="solid"/>
              <a:bevel/>
              <a:headEnd type="none" w="sm" len="sm"/>
              <a:tailEnd type="none" w="sm" len="sm"/>
            </a:ln>
          </p:spPr>
        </p:cxnSp>
        <p:cxnSp>
          <p:nvCxnSpPr>
            <p:cNvPr id="10" name="Google Shape;221;p21">
              <a:extLst>
                <a:ext uri="{FF2B5EF4-FFF2-40B4-BE49-F238E27FC236}">
                  <a16:creationId xmlns:a16="http://schemas.microsoft.com/office/drawing/2014/main" id="{C149B472-E5DC-A63A-FAE0-2AD82C8E7DDD}"/>
                </a:ext>
              </a:extLst>
            </p:cNvPr>
            <p:cNvCxnSpPr/>
            <p:nvPr/>
          </p:nvCxnSpPr>
          <p:spPr>
            <a:xfrm>
              <a:off x="6324600" y="4114799"/>
              <a:ext cx="685800" cy="0"/>
            </a:xfrm>
            <a:prstGeom prst="straightConnector1">
              <a:avLst/>
            </a:prstGeom>
            <a:noFill/>
            <a:ln w="38100" cap="sq" cmpd="sng">
              <a:solidFill>
                <a:srgbClr val="660033"/>
              </a:solidFill>
              <a:prstDash val="solid"/>
              <a:bevel/>
              <a:headEnd type="none" w="sm" len="sm"/>
              <a:tailEnd type="none" w="sm" len="sm"/>
            </a:ln>
          </p:spPr>
        </p:cxnSp>
      </p:grpSp>
      <p:sp>
        <p:nvSpPr>
          <p:cNvPr id="11" name="Rectangle 10">
            <a:extLst>
              <a:ext uri="{FF2B5EF4-FFF2-40B4-BE49-F238E27FC236}">
                <a16:creationId xmlns:a16="http://schemas.microsoft.com/office/drawing/2014/main" id="{AC74F545-5AEB-00B9-71CE-3CDA6993F5BF}"/>
              </a:ext>
            </a:extLst>
          </p:cNvPr>
          <p:cNvSpPr/>
          <p:nvPr/>
        </p:nvSpPr>
        <p:spPr>
          <a:xfrm>
            <a:off x="3955257" y="3299325"/>
            <a:ext cx="1378454" cy="353943"/>
          </a:xfrm>
          <a:prstGeom prst="rect">
            <a:avLst/>
          </a:prstGeom>
        </p:spPr>
        <p:txBody>
          <a:bodyPr wrap="none">
            <a:spAutoFit/>
          </a:bodyPr>
          <a:lstStyle/>
          <a:p>
            <a:r>
              <a:rPr lang="en-US" sz="1700" b="1">
                <a:solidFill>
                  <a:srgbClr val="660033"/>
                </a:solidFill>
                <a:latin typeface="Quattrocento Sans"/>
                <a:sym typeface="Quattrocento Sans"/>
              </a:rPr>
              <a:t>FCS 329/429</a:t>
            </a:r>
            <a:endParaRPr lang="en-US" sz="1700">
              <a:solidFill>
                <a:srgbClr val="660033"/>
              </a:solidFill>
            </a:endParaRPr>
          </a:p>
        </p:txBody>
      </p:sp>
      <p:sp>
        <p:nvSpPr>
          <p:cNvPr id="12" name="Rectangle 11">
            <a:extLst>
              <a:ext uri="{FF2B5EF4-FFF2-40B4-BE49-F238E27FC236}">
                <a16:creationId xmlns:a16="http://schemas.microsoft.com/office/drawing/2014/main" id="{A7ABB648-A1CA-8273-EECB-5F0DA92DEFD0}"/>
              </a:ext>
            </a:extLst>
          </p:cNvPr>
          <p:cNvSpPr/>
          <p:nvPr/>
        </p:nvSpPr>
        <p:spPr>
          <a:xfrm>
            <a:off x="1366744" y="1855718"/>
            <a:ext cx="1150700" cy="353943"/>
          </a:xfrm>
          <a:prstGeom prst="rect">
            <a:avLst/>
          </a:prstGeom>
        </p:spPr>
        <p:txBody>
          <a:bodyPr wrap="none">
            <a:spAutoFit/>
          </a:bodyPr>
          <a:lstStyle/>
          <a:p>
            <a:r>
              <a:rPr lang="en-US" sz="1700" b="1">
                <a:solidFill>
                  <a:srgbClr val="660033"/>
                </a:solidFill>
                <a:latin typeface="Quattrocento Sans"/>
                <a:sym typeface="Quattrocento Sans"/>
              </a:rPr>
              <a:t>FALL 2022</a:t>
            </a:r>
            <a:endParaRPr lang="en-US" sz="1700">
              <a:solidFill>
                <a:srgbClr val="660033"/>
              </a:solidFill>
            </a:endParaRPr>
          </a:p>
        </p:txBody>
      </p:sp>
      <p:sp>
        <p:nvSpPr>
          <p:cNvPr id="14" name="Rectangle 13">
            <a:extLst>
              <a:ext uri="{FF2B5EF4-FFF2-40B4-BE49-F238E27FC236}">
                <a16:creationId xmlns:a16="http://schemas.microsoft.com/office/drawing/2014/main" id="{69C41109-AABF-8C4B-238A-094A5AA7DD61}"/>
              </a:ext>
            </a:extLst>
          </p:cNvPr>
          <p:cNvSpPr/>
          <p:nvPr/>
        </p:nvSpPr>
        <p:spPr>
          <a:xfrm>
            <a:off x="0" y="4627987"/>
            <a:ext cx="6705596" cy="2230014"/>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13" name="TextBox 12">
            <a:extLst>
              <a:ext uri="{FF2B5EF4-FFF2-40B4-BE49-F238E27FC236}">
                <a16:creationId xmlns:a16="http://schemas.microsoft.com/office/drawing/2014/main" id="{B96C2F00-0F89-3CB6-30C9-D4AB152C6DA9}"/>
              </a:ext>
            </a:extLst>
          </p:cNvPr>
          <p:cNvSpPr txBox="1"/>
          <p:nvPr/>
        </p:nvSpPr>
        <p:spPr>
          <a:xfrm>
            <a:off x="578498" y="5081274"/>
            <a:ext cx="4652911" cy="1323439"/>
          </a:xfrm>
          <a:prstGeom prst="rect">
            <a:avLst/>
          </a:prstGeom>
          <a:noFill/>
        </p:spPr>
        <p:txBody>
          <a:bodyPr wrap="square" rtlCol="0">
            <a:spAutoFit/>
          </a:bodyPr>
          <a:lstStyle/>
          <a:p>
            <a:r>
              <a:rPr lang="en-US" sz="2000">
                <a:solidFill>
                  <a:srgbClr val="FFFFFF"/>
                </a:solidFill>
              </a:rPr>
              <a:t>Nahid Shabani</a:t>
            </a:r>
          </a:p>
          <a:p>
            <a:r>
              <a:rPr lang="en-US" sz="2000">
                <a:solidFill>
                  <a:srgbClr val="FFFFFF"/>
                </a:solidFill>
              </a:rPr>
              <a:t>Katie Krestan</a:t>
            </a:r>
          </a:p>
          <a:p>
            <a:r>
              <a:rPr lang="en-US" sz="2000">
                <a:solidFill>
                  <a:srgbClr val="FFFFFF"/>
                </a:solidFill>
              </a:rPr>
              <a:t>Kehinde Ayedun </a:t>
            </a:r>
          </a:p>
          <a:p>
            <a:r>
              <a:rPr lang="en-US" sz="2000">
                <a:solidFill>
                  <a:srgbClr val="FFFFFF"/>
                </a:solidFill>
              </a:rPr>
              <a:t>Emily Loehrke</a:t>
            </a:r>
          </a:p>
        </p:txBody>
      </p:sp>
      <p:pic>
        <p:nvPicPr>
          <p:cNvPr id="18" name="Graphic 17">
            <a:extLst>
              <a:ext uri="{FF2B5EF4-FFF2-40B4-BE49-F238E27FC236}">
                <a16:creationId xmlns:a16="http://schemas.microsoft.com/office/drawing/2014/main" id="{F0D7FFDC-55C5-F82F-485A-BD9A2DBE36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9886" y="4904636"/>
            <a:ext cx="1676713" cy="1676713"/>
          </a:xfrm>
          <a:prstGeom prst="rect">
            <a:avLst/>
          </a:prstGeom>
        </p:spPr>
      </p:pic>
      <p:sp>
        <p:nvSpPr>
          <p:cNvPr id="2" name="Rectangle 1">
            <a:extLst>
              <a:ext uri="{FF2B5EF4-FFF2-40B4-BE49-F238E27FC236}">
                <a16:creationId xmlns:a16="http://schemas.microsoft.com/office/drawing/2014/main" id="{F7079247-7958-141D-B71E-2AC06BB17912}"/>
              </a:ext>
            </a:extLst>
          </p:cNvPr>
          <p:cNvSpPr/>
          <p:nvPr/>
        </p:nvSpPr>
        <p:spPr>
          <a:xfrm>
            <a:off x="482725" y="3295839"/>
            <a:ext cx="2746906" cy="353943"/>
          </a:xfrm>
          <a:prstGeom prst="rect">
            <a:avLst/>
          </a:prstGeom>
        </p:spPr>
        <p:txBody>
          <a:bodyPr wrap="none">
            <a:spAutoFit/>
          </a:bodyPr>
          <a:lstStyle/>
          <a:p>
            <a:r>
              <a:rPr lang="en-US" sz="1700" b="1">
                <a:solidFill>
                  <a:srgbClr val="660033"/>
                </a:solidFill>
                <a:latin typeface="Quattrocento Sans"/>
                <a:sym typeface="Quattrocento Sans"/>
              </a:rPr>
              <a:t>Dr. Christina Soyoung Song</a:t>
            </a:r>
            <a:endParaRPr lang="en-US" sz="1700">
              <a:solidFill>
                <a:srgbClr val="660033"/>
              </a:solidFill>
            </a:endParaRPr>
          </a:p>
        </p:txBody>
      </p:sp>
    </p:spTree>
    <p:extLst>
      <p:ext uri="{BB962C8B-B14F-4D97-AF65-F5344CB8AC3E}">
        <p14:creationId xmlns:p14="http://schemas.microsoft.com/office/powerpoint/2010/main" val="21426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10" name="Rectangle 9"/>
          <p:cNvSpPr/>
          <p:nvPr/>
        </p:nvSpPr>
        <p:spPr>
          <a:xfrm>
            <a:off x="2238375" y="650618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A50021"/>
                </a:solidFill>
                <a:latin typeface="Quattrocento Sans" panose="020B0604020202020204" charset="0"/>
              </a:rPr>
              <a:t>Silk</a:t>
            </a:r>
          </a:p>
        </p:txBody>
      </p:sp>
      <p:sp>
        <p:nvSpPr>
          <p:cNvPr id="12" name="Rectangle 11"/>
          <p:cNvSpPr/>
          <p:nvPr/>
        </p:nvSpPr>
        <p:spPr>
          <a:xfrm>
            <a:off x="6784265"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chemeClr val="accent4">
                    <a:lumMod val="60000"/>
                    <a:lumOff val="40000"/>
                  </a:schemeClr>
                </a:solidFill>
                <a:latin typeface="Quattrocento Sans" panose="020B0604020202020204" charset="0"/>
              </a:rPr>
              <a:t>Dupioni</a:t>
            </a:r>
            <a:endParaRPr lang="en-US" sz="1800">
              <a:solidFill>
                <a:schemeClr val="accent4">
                  <a:lumMod val="60000"/>
                  <a:lumOff val="40000"/>
                </a:schemeClr>
              </a:solidFill>
              <a:latin typeface="Quattrocento Sans" panose="020B0604020202020204" charset="0"/>
            </a:endParaRPr>
          </a:p>
        </p:txBody>
      </p:sp>
      <p:sp>
        <p:nvSpPr>
          <p:cNvPr id="13" name="Rectangle 12"/>
          <p:cNvSpPr/>
          <p:nvPr/>
        </p:nvSpPr>
        <p:spPr>
          <a:xfrm>
            <a:off x="310323" y="650822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Introduction</a:t>
            </a:r>
          </a:p>
        </p:txBody>
      </p:sp>
      <p:sp>
        <p:nvSpPr>
          <p:cNvPr id="4" name="Rectangle 3">
            <a:extLst>
              <a:ext uri="{FF2B5EF4-FFF2-40B4-BE49-F238E27FC236}">
                <a16:creationId xmlns:a16="http://schemas.microsoft.com/office/drawing/2014/main" id="{D68A450E-E79E-5B50-36BF-98688A50474B}"/>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8" name="Rectangle 7">
            <a:extLst>
              <a:ext uri="{FF2B5EF4-FFF2-40B4-BE49-F238E27FC236}">
                <a16:creationId xmlns:a16="http://schemas.microsoft.com/office/drawing/2014/main" id="{D71031B8-9C8D-3D95-C3FD-51F53C47C5AA}"/>
              </a:ext>
            </a:extLst>
          </p:cNvPr>
          <p:cNvSpPr/>
          <p:nvPr/>
        </p:nvSpPr>
        <p:spPr>
          <a:xfrm>
            <a:off x="3888695" y="6500671"/>
            <a:ext cx="1595082"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9" name="Rectangle 8">
            <a:extLst>
              <a:ext uri="{FF2B5EF4-FFF2-40B4-BE49-F238E27FC236}">
                <a16:creationId xmlns:a16="http://schemas.microsoft.com/office/drawing/2014/main" id="{CD4AB9D8-C462-49E9-8AC8-98D3FFC91604}"/>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4" name="Rectangle 13">
            <a:extLst>
              <a:ext uri="{FF2B5EF4-FFF2-40B4-BE49-F238E27FC236}">
                <a16:creationId xmlns:a16="http://schemas.microsoft.com/office/drawing/2014/main" id="{79BB7369-7867-1F53-15F8-440633C844DF}"/>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Quattrocento Sans" panose="020B0604020202020204" charset="0"/>
              </a:rPr>
              <a:t>CHALLENGES/PROBLEMS</a:t>
            </a:r>
          </a:p>
        </p:txBody>
      </p:sp>
      <p:sp>
        <p:nvSpPr>
          <p:cNvPr id="15" name="Rectangle 14">
            <a:extLst>
              <a:ext uri="{FF2B5EF4-FFF2-40B4-BE49-F238E27FC236}">
                <a16:creationId xmlns:a16="http://schemas.microsoft.com/office/drawing/2014/main" id="{9E59173E-8281-5355-DC79-7444D2A426AE}"/>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16" name="Rectangle 15">
            <a:extLst>
              <a:ext uri="{FF2B5EF4-FFF2-40B4-BE49-F238E27FC236}">
                <a16:creationId xmlns:a16="http://schemas.microsoft.com/office/drawing/2014/main" id="{A23CA6F1-23DD-ED2A-7A92-30D355D83F33}"/>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18" name="Rectangle 17">
            <a:extLst>
              <a:ext uri="{FF2B5EF4-FFF2-40B4-BE49-F238E27FC236}">
                <a16:creationId xmlns:a16="http://schemas.microsoft.com/office/drawing/2014/main" id="{F6967FA1-2A55-91A2-4D4F-C5E731682B33}"/>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1" name="Rectangle 20">
            <a:extLst>
              <a:ext uri="{FF2B5EF4-FFF2-40B4-BE49-F238E27FC236}">
                <a16:creationId xmlns:a16="http://schemas.microsoft.com/office/drawing/2014/main" id="{47942507-0D9E-FB24-C17E-F17042254231}"/>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2" name="Title 2">
            <a:extLst>
              <a:ext uri="{FF2B5EF4-FFF2-40B4-BE49-F238E27FC236}">
                <a16:creationId xmlns:a16="http://schemas.microsoft.com/office/drawing/2014/main" id="{AAA00B8A-095C-7D96-7912-85E6F258B279}"/>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CHALLENGES / PROBLEMS</a:t>
            </a:r>
          </a:p>
        </p:txBody>
      </p:sp>
      <p:sp>
        <p:nvSpPr>
          <p:cNvPr id="23" name="Content Placeholder 2">
            <a:extLst>
              <a:ext uri="{FF2B5EF4-FFF2-40B4-BE49-F238E27FC236}">
                <a16:creationId xmlns:a16="http://schemas.microsoft.com/office/drawing/2014/main" id="{44AF810E-F921-3F2B-2839-55433918654B}"/>
              </a:ext>
            </a:extLst>
          </p:cNvPr>
          <p:cNvSpPr txBox="1">
            <a:spLocks/>
          </p:cNvSpPr>
          <p:nvPr/>
        </p:nvSpPr>
        <p:spPr bwMode="auto">
          <a:xfrm>
            <a:off x="217728" y="1413882"/>
            <a:ext cx="5489388" cy="403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algn="just"/>
            <a:r>
              <a:rPr lang="en-US" sz="1600">
                <a:latin typeface="Times New Roman"/>
                <a:ea typeface="ＭＳ Ｐゴシック"/>
                <a:cs typeface="Times New Roman"/>
              </a:rPr>
              <a:t>Levi's main markets (The United States and Europe) predicted that the online retail sale will decrease by 9 or 10 percent this year. </a:t>
            </a:r>
            <a:endParaRPr lang="en-US">
              <a:latin typeface="Times New Roman"/>
              <a:cs typeface="Times New Roman"/>
            </a:endParaRPr>
          </a:p>
          <a:p>
            <a:pPr marL="285750" indent="-285750" algn="just"/>
            <a:r>
              <a:rPr lang="en-US" sz="1600">
                <a:latin typeface="Times New Roman"/>
                <a:ea typeface="ＭＳ Ｐゴシック"/>
                <a:cs typeface="Times New Roman"/>
              </a:rPr>
              <a:t>In addition to the effects of the Covid- 19 pandemic, Levi had to close their stores in the United Kingdom, U.S, France, and Germany. </a:t>
            </a:r>
          </a:p>
          <a:p>
            <a:pPr algn="just"/>
            <a:r>
              <a:rPr lang="en-US" sz="1600">
                <a:latin typeface="Times New Roman"/>
                <a:ea typeface="ＭＳ Ｐゴシック"/>
                <a:cs typeface="Times New Roman"/>
              </a:rPr>
              <a:t>In the first quarter of 2020, the company had to close its stores in China, and its revenue decreased in Asia to $20 million. Even though the stores in China reopened in mid-April, Europe and the U.S remained closed until mid-May due to the temporary closure. The company had to reduce employees' salaries at the store level, executive level, and within the board of directors. </a:t>
            </a:r>
          </a:p>
          <a:p>
            <a:pPr algn="just"/>
            <a:endParaRPr lang="en-US" sz="1600">
              <a:latin typeface="Times New Roman" panose="02020603050405020304" pitchFamily="18" charset="0"/>
              <a:ea typeface="ＭＳ Ｐゴシック"/>
              <a:cs typeface="Times New Roman" panose="02020603050405020304" pitchFamily="18" charset="0"/>
            </a:endParaRPr>
          </a:p>
          <a:p>
            <a:pPr algn="just">
              <a:buNone/>
            </a:pPr>
            <a:r>
              <a:rPr lang="en-US" sz="1600">
                <a:latin typeface="Times New Roman"/>
                <a:ea typeface="ＭＳ Ｐゴシック"/>
                <a:cs typeface="Times New Roman"/>
              </a:rPr>
              <a:t>“When the going gets tough, if you don’t have that moral compass, you will devolve to the quickest, most expedient solution, which may not be the right solution for the long term,”</a:t>
            </a:r>
          </a:p>
          <a:p>
            <a:pPr marL="0" indent="0" algn="just">
              <a:buNone/>
            </a:pPr>
            <a:endParaRPr lang="en-US" sz="1600" b="1">
              <a:latin typeface="Sitka Text"/>
            </a:endParaRPr>
          </a:p>
          <a:p>
            <a:pPr marL="0" indent="0" algn="just">
              <a:buNone/>
            </a:pPr>
            <a:r>
              <a:rPr lang="en-US" sz="1600">
                <a:ea typeface="ＭＳ Ｐゴシック"/>
              </a:rPr>
              <a:t>	</a:t>
            </a:r>
          </a:p>
          <a:p>
            <a:pPr marL="0" indent="0" algn="just">
              <a:buNone/>
            </a:pPr>
            <a:endParaRPr lang="en-US" sz="1600"/>
          </a:p>
        </p:txBody>
      </p:sp>
      <p:pic>
        <p:nvPicPr>
          <p:cNvPr id="24" name="Picture 6">
            <a:extLst>
              <a:ext uri="{FF2B5EF4-FFF2-40B4-BE49-F238E27FC236}">
                <a16:creationId xmlns:a16="http://schemas.microsoft.com/office/drawing/2014/main" id="{EE83522B-E921-F9E9-6447-E0A529544E83}"/>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4251454" y="3000157"/>
            <a:ext cx="4870174" cy="1996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AE8B98F9-B287-1E09-1494-9414F48F8A22}"/>
              </a:ext>
            </a:extLst>
          </p:cNvPr>
          <p:cNvPicPr>
            <a:picLocks noChangeAspect="1"/>
          </p:cNvPicPr>
          <p:nvPr/>
        </p:nvPicPr>
        <p:blipFill rotWithShape="1">
          <a:blip r:embed="rId3"/>
          <a:srcRect l="2043" r="8279"/>
          <a:stretch/>
        </p:blipFill>
        <p:spPr>
          <a:xfrm>
            <a:off x="5885795" y="1365143"/>
            <a:ext cx="6101009" cy="4873451"/>
          </a:xfrm>
          <a:prstGeom prst="rect">
            <a:avLst/>
          </a:prstGeom>
        </p:spPr>
      </p:pic>
    </p:spTree>
    <p:extLst>
      <p:ext uri="{BB962C8B-B14F-4D97-AF65-F5344CB8AC3E}">
        <p14:creationId xmlns:p14="http://schemas.microsoft.com/office/powerpoint/2010/main" val="83375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9" name="Google Shape;229;p2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31" name="Google Shape;231;p22"/>
          <p:cNvSpPr/>
          <p:nvPr/>
        </p:nvSpPr>
        <p:spPr>
          <a:xfrm>
            <a:off x="650546" y="2483731"/>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7" name="Picture 6">
            <a:extLst>
              <a:ext uri="{FF2B5EF4-FFF2-40B4-BE49-F238E27FC236}">
                <a16:creationId xmlns:a16="http://schemas.microsoft.com/office/drawing/2014/main" id="{3DD13EAC-5B19-6EFA-2C6E-EC5928BF1749}"/>
              </a:ext>
            </a:extLst>
          </p:cNvPr>
          <p:cNvPicPr>
            <a:picLocks noChangeAspect="1"/>
          </p:cNvPicPr>
          <p:nvPr/>
        </p:nvPicPr>
        <p:blipFill rotWithShape="1">
          <a:blip r:embed="rId4">
            <a:extLst>
              <a:ext uri="{28A0092B-C50C-407E-A947-70E740481C1C}">
                <a14:useLocalDpi xmlns:a14="http://schemas.microsoft.com/office/drawing/2010/main" val="0"/>
              </a:ext>
            </a:extLst>
          </a:blip>
          <a:srcRect t="2643" b="2917"/>
          <a:stretch/>
        </p:blipFill>
        <p:spPr>
          <a:xfrm>
            <a:off x="502365" y="191426"/>
            <a:ext cx="5593635" cy="6475147"/>
          </a:xfrm>
          <a:prstGeom prst="rect">
            <a:avLst/>
          </a:prstGeom>
        </p:spPr>
      </p:pic>
      <p:sp>
        <p:nvSpPr>
          <p:cNvPr id="230" name="Google Shape;230;p22"/>
          <p:cNvSpPr/>
          <p:nvPr/>
        </p:nvSpPr>
        <p:spPr>
          <a:xfrm>
            <a:off x="115215" y="91440"/>
            <a:ext cx="6429567" cy="6675120"/>
          </a:xfrm>
          <a:custGeom>
            <a:avLst/>
            <a:gdLst>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778" h="6675120">
                <a:moveTo>
                  <a:pt x="0" y="0"/>
                </a:moveTo>
                <a:lnTo>
                  <a:pt x="5390778" y="0"/>
                </a:lnTo>
                <a:lnTo>
                  <a:pt x="5390778" y="6675120"/>
                </a:lnTo>
                <a:lnTo>
                  <a:pt x="0" y="6675120"/>
                </a:lnTo>
                <a:cubicBezTo>
                  <a:pt x="0" y="4450080"/>
                  <a:pt x="9832" y="2254537"/>
                  <a:pt x="0" y="0"/>
                </a:cubicBezTo>
                <a:close/>
              </a:path>
            </a:pathLst>
          </a:custGeom>
          <a:solidFill>
            <a:srgbClr val="2B4D89">
              <a:alpha val="56000"/>
            </a:srgbClr>
          </a:solidFill>
          <a:ln>
            <a:noFill/>
          </a:ln>
        </p:spPr>
        <p:txBody>
          <a:bodyPr spcFirstLastPara="1" wrap="square" lIns="1128000" tIns="30475" rIns="60950" bIns="30475" anchor="ctr" anchorCtr="0">
            <a:noAutofit/>
          </a:bodyPr>
          <a:lstStyle/>
          <a:p>
            <a:endParaRPr lang="en-US" sz="3200" b="1">
              <a:solidFill>
                <a:schemeClr val="accent6">
                  <a:lumMod val="40000"/>
                  <a:lumOff val="60000"/>
                </a:schemeClr>
              </a:solidFill>
              <a:latin typeface="Quattrocento Sans"/>
              <a:ea typeface="Quattrocento Sans"/>
              <a:cs typeface="Quattrocento Sans"/>
              <a:sym typeface="Quattrocento Sans"/>
            </a:endParaRPr>
          </a:p>
          <a:p>
            <a:endParaRPr lang="en-US" sz="3200" b="1">
              <a:solidFill>
                <a:schemeClr val="lt2"/>
              </a:solidFill>
              <a:latin typeface="Quattrocento Sans"/>
              <a:ea typeface="Quattrocento Sans"/>
              <a:cs typeface="Quattrocento Sans"/>
              <a:sym typeface="Quattrocento Sans"/>
            </a:endParaRPr>
          </a:p>
          <a:p>
            <a:pPr lvl="1"/>
            <a:r>
              <a:rPr lang="en-US" sz="2400" b="1">
                <a:solidFill>
                  <a:schemeClr val="bg1"/>
                </a:solidFill>
                <a:latin typeface="Quattrocento Sans"/>
                <a:ea typeface="Quattrocento Sans"/>
                <a:cs typeface="Quattrocento Sans"/>
                <a:sym typeface="Quattrocento Sans"/>
              </a:rPr>
              <a:t>SUMMARY</a:t>
            </a:r>
            <a:endParaRPr sz="2400">
              <a:solidFill>
                <a:schemeClr val="bg1"/>
              </a:solidFill>
            </a:endParaRPr>
          </a:p>
          <a:p>
            <a:pPr lvl="1">
              <a:buClr>
                <a:schemeClr val="dk1"/>
              </a:buClr>
            </a:pPr>
            <a:r>
              <a:rPr lang="en-US" sz="2400" b="1">
                <a:solidFill>
                  <a:schemeClr val="lt2"/>
                </a:solidFill>
                <a:latin typeface="Quattrocento Sans"/>
                <a:ea typeface="Quattrocento Sans"/>
                <a:cs typeface="Quattrocento Sans"/>
                <a:sym typeface="Quattrocento Sans"/>
              </a:rPr>
              <a:t>CHALLENGES / PROBLEMS</a:t>
            </a:r>
          </a:p>
          <a:p>
            <a:pPr lvl="1">
              <a:buClr>
                <a:schemeClr val="dk1"/>
              </a:buClr>
            </a:pPr>
            <a:r>
              <a:rPr lang="en-US" sz="2400" b="1">
                <a:solidFill>
                  <a:schemeClr val="lt2"/>
                </a:solidFill>
                <a:latin typeface="Quattrocento Sans"/>
                <a:ea typeface="Quattrocento Sans"/>
                <a:cs typeface="Quattrocento Sans"/>
                <a:sym typeface="Quattrocento Sans"/>
              </a:rPr>
              <a:t>STRATEGY</a:t>
            </a:r>
          </a:p>
          <a:p>
            <a:pPr lvl="1">
              <a:buClr>
                <a:schemeClr val="dk1"/>
              </a:buClr>
            </a:pPr>
            <a:r>
              <a:rPr lang="en-US" sz="2400">
                <a:solidFill>
                  <a:schemeClr val="lt2"/>
                </a:solidFill>
                <a:latin typeface="Quattrocento Sans"/>
                <a:ea typeface="Quattrocento Sans"/>
                <a:cs typeface="Quattrocento Sans"/>
                <a:sym typeface="Quattrocento Sans"/>
              </a:rPr>
              <a:t>CONCLUSION</a:t>
            </a:r>
          </a:p>
          <a:p>
            <a:pPr lvl="1">
              <a:buClr>
                <a:schemeClr val="dk1"/>
              </a:buClr>
            </a:pPr>
            <a:r>
              <a:rPr lang="en-US" sz="2400">
                <a:solidFill>
                  <a:schemeClr val="lt2"/>
                </a:solidFill>
                <a:latin typeface="Quattrocento Sans"/>
                <a:ea typeface="Quattrocento Sans"/>
                <a:cs typeface="Quattrocento Sans"/>
                <a:sym typeface="Quattrocento Sans"/>
              </a:rPr>
              <a:t>LOOKING AHEAD</a:t>
            </a:r>
          </a:p>
          <a:p>
            <a:pPr lvl="1">
              <a:buClr>
                <a:schemeClr val="dk1"/>
              </a:buClr>
            </a:pPr>
            <a:r>
              <a:rPr lang="en-US" sz="2400">
                <a:solidFill>
                  <a:schemeClr val="lt2"/>
                </a:solidFill>
                <a:latin typeface="Quattrocento Sans"/>
                <a:ea typeface="Quattrocento Sans"/>
                <a:cs typeface="Quattrocento Sans"/>
                <a:sym typeface="Quattrocento Sans"/>
              </a:rPr>
              <a:t>QUESTIONS</a:t>
            </a:r>
          </a:p>
          <a:p>
            <a:pPr lvl="1">
              <a:buClr>
                <a:schemeClr val="dk1"/>
              </a:buClr>
            </a:pPr>
            <a:r>
              <a:rPr lang="en-US" sz="2400">
                <a:solidFill>
                  <a:schemeClr val="lt2"/>
                </a:solidFill>
                <a:latin typeface="Quattrocento Sans"/>
                <a:ea typeface="Quattrocento Sans"/>
                <a:cs typeface="Quattrocento Sans"/>
                <a:sym typeface="Quattrocento Sans"/>
              </a:rPr>
              <a:t>REFERENCES</a:t>
            </a:r>
          </a:p>
          <a:p>
            <a:pPr lvl="1">
              <a:buClr>
                <a:schemeClr val="dk1"/>
              </a:buClr>
            </a:pPr>
            <a:endParaRPr lang="en-US" sz="2400">
              <a:solidFill>
                <a:schemeClr val="lt2"/>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Font typeface="Arial"/>
              <a:buNone/>
            </a:pPr>
            <a:endParaRPr sz="2800">
              <a:solidFill>
                <a:schemeClr val="lt2"/>
              </a:solidFill>
              <a:latin typeface="Quattrocento Sans"/>
              <a:ea typeface="Quattrocento Sans"/>
              <a:cs typeface="Quattrocento Sans"/>
              <a:sym typeface="Quattrocento Sans"/>
            </a:endParaRPr>
          </a:p>
        </p:txBody>
      </p:sp>
      <p:sp>
        <p:nvSpPr>
          <p:cNvPr id="8" name="Google Shape;231;p22">
            <a:extLst>
              <a:ext uri="{FF2B5EF4-FFF2-40B4-BE49-F238E27FC236}">
                <a16:creationId xmlns:a16="http://schemas.microsoft.com/office/drawing/2014/main" id="{72EAEE35-5A0A-CB10-1A27-4B74D1C47FD9}"/>
              </a:ext>
            </a:extLst>
          </p:cNvPr>
          <p:cNvSpPr/>
          <p:nvPr/>
        </p:nvSpPr>
        <p:spPr>
          <a:xfrm>
            <a:off x="1305228" y="3014274"/>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3" name="Picture 2">
            <a:extLst>
              <a:ext uri="{FF2B5EF4-FFF2-40B4-BE49-F238E27FC236}">
                <a16:creationId xmlns:a16="http://schemas.microsoft.com/office/drawing/2014/main" id="{7D639293-5236-4189-7AC2-64F198C69E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2964" y="91439"/>
            <a:ext cx="5383822" cy="6629815"/>
          </a:xfrm>
          <a:prstGeom prst="rect">
            <a:avLst/>
          </a:prstGeom>
        </p:spPr>
      </p:pic>
      <p:pic>
        <p:nvPicPr>
          <p:cNvPr id="5" name="Graphic 4">
            <a:extLst>
              <a:ext uri="{FF2B5EF4-FFF2-40B4-BE49-F238E27FC236}">
                <a16:creationId xmlns:a16="http://schemas.microsoft.com/office/drawing/2014/main" id="{D7A2ABCE-567B-13C6-8774-7D4B2C4BE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20856" y="5750083"/>
            <a:ext cx="828000" cy="828000"/>
          </a:xfrm>
          <a:prstGeom prst="rect">
            <a:avLst/>
          </a:prstGeom>
        </p:spPr>
      </p:pic>
    </p:spTree>
    <p:extLst>
      <p:ext uri="{BB962C8B-B14F-4D97-AF65-F5344CB8AC3E}">
        <p14:creationId xmlns:p14="http://schemas.microsoft.com/office/powerpoint/2010/main" val="24892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8" name="Rectangle 7"/>
          <p:cNvSpPr/>
          <p:nvPr/>
        </p:nvSpPr>
        <p:spPr>
          <a:xfrm>
            <a:off x="2238375" y="650618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60000"/>
                    <a:lumOff val="40000"/>
                  </a:schemeClr>
                </a:solidFill>
                <a:latin typeface="Quattrocento Sans" panose="020B0604020202020204" charset="0"/>
              </a:rPr>
              <a:t>Silk</a:t>
            </a:r>
          </a:p>
        </p:txBody>
      </p:sp>
      <p:sp>
        <p:nvSpPr>
          <p:cNvPr id="9" name="Rectangle 8"/>
          <p:cNvSpPr/>
          <p:nvPr/>
        </p:nvSpPr>
        <p:spPr>
          <a:xfrm>
            <a:off x="4303780"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A50021"/>
                </a:solidFill>
                <a:latin typeface="Quattrocento Sans" panose="020B0604020202020204" charset="0"/>
              </a:rPr>
              <a:t>Shantung</a:t>
            </a:r>
          </a:p>
        </p:txBody>
      </p:sp>
      <p:sp>
        <p:nvSpPr>
          <p:cNvPr id="10" name="Rectangle 9"/>
          <p:cNvSpPr/>
          <p:nvPr/>
        </p:nvSpPr>
        <p:spPr>
          <a:xfrm>
            <a:off x="6784265"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chemeClr val="accent4">
                    <a:lumMod val="60000"/>
                    <a:lumOff val="40000"/>
                  </a:schemeClr>
                </a:solidFill>
                <a:latin typeface="Quattrocento Sans" panose="020B0604020202020204" charset="0"/>
              </a:rPr>
              <a:t>Dupioni</a:t>
            </a:r>
            <a:endParaRPr lang="en-US" sz="1800">
              <a:solidFill>
                <a:schemeClr val="accent4">
                  <a:lumMod val="60000"/>
                  <a:lumOff val="40000"/>
                </a:schemeClr>
              </a:solidFill>
              <a:latin typeface="Quattrocento Sans" panose="020B0604020202020204" charset="0"/>
            </a:endParaRPr>
          </a:p>
        </p:txBody>
      </p:sp>
      <p:sp>
        <p:nvSpPr>
          <p:cNvPr id="11" name="Rectangle 10"/>
          <p:cNvSpPr/>
          <p:nvPr/>
        </p:nvSpPr>
        <p:spPr>
          <a:xfrm>
            <a:off x="310323" y="650822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Introduction</a:t>
            </a:r>
          </a:p>
        </p:txBody>
      </p:sp>
      <p:sp>
        <p:nvSpPr>
          <p:cNvPr id="5" name="Rectangle 4">
            <a:extLst>
              <a:ext uri="{FF2B5EF4-FFF2-40B4-BE49-F238E27FC236}">
                <a16:creationId xmlns:a16="http://schemas.microsoft.com/office/drawing/2014/main" id="{4F219B40-AB07-1FFB-8F63-4552E4A15C31}"/>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6" name="Rectangle 5">
            <a:extLst>
              <a:ext uri="{FF2B5EF4-FFF2-40B4-BE49-F238E27FC236}">
                <a16:creationId xmlns:a16="http://schemas.microsoft.com/office/drawing/2014/main" id="{425E7BD1-1FAF-11CD-F5AA-066E705D9E94}"/>
              </a:ext>
            </a:extLst>
          </p:cNvPr>
          <p:cNvSpPr/>
          <p:nvPr/>
        </p:nvSpPr>
        <p:spPr>
          <a:xfrm>
            <a:off x="3921229" y="6506628"/>
            <a:ext cx="1595082"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Quattrocento Sans" panose="020B0604020202020204" charset="0"/>
              </a:rPr>
              <a:t>STRATEGY</a:t>
            </a:r>
          </a:p>
        </p:txBody>
      </p:sp>
      <p:sp>
        <p:nvSpPr>
          <p:cNvPr id="12" name="Rectangle 11">
            <a:extLst>
              <a:ext uri="{FF2B5EF4-FFF2-40B4-BE49-F238E27FC236}">
                <a16:creationId xmlns:a16="http://schemas.microsoft.com/office/drawing/2014/main" id="{0F059F74-9E1D-5DD2-FC95-0EF8F74DFA95}"/>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3" name="Rectangle 12">
            <a:extLst>
              <a:ext uri="{FF2B5EF4-FFF2-40B4-BE49-F238E27FC236}">
                <a16:creationId xmlns:a16="http://schemas.microsoft.com/office/drawing/2014/main" id="{4AC3DBB5-E41B-C2FE-A322-297FE8A06254}"/>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14" name="Rectangle 13">
            <a:extLst>
              <a:ext uri="{FF2B5EF4-FFF2-40B4-BE49-F238E27FC236}">
                <a16:creationId xmlns:a16="http://schemas.microsoft.com/office/drawing/2014/main" id="{B6E1D5BD-50CA-8034-CF0A-88F01E146203}"/>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15" name="Rectangle 14">
            <a:extLst>
              <a:ext uri="{FF2B5EF4-FFF2-40B4-BE49-F238E27FC236}">
                <a16:creationId xmlns:a16="http://schemas.microsoft.com/office/drawing/2014/main" id="{6221CB38-6E99-3D0A-D1B0-2196029B744D}"/>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17" name="Rectangle 16">
            <a:extLst>
              <a:ext uri="{FF2B5EF4-FFF2-40B4-BE49-F238E27FC236}">
                <a16:creationId xmlns:a16="http://schemas.microsoft.com/office/drawing/2014/main" id="{D7C65F9E-379B-9E48-BB68-52335ADE29C9}"/>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0" name="Rectangle 19">
            <a:extLst>
              <a:ext uri="{FF2B5EF4-FFF2-40B4-BE49-F238E27FC236}">
                <a16:creationId xmlns:a16="http://schemas.microsoft.com/office/drawing/2014/main" id="{01136214-5330-6DFB-9B9A-EA3032F119E0}"/>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1" name="Title 2">
            <a:extLst>
              <a:ext uri="{FF2B5EF4-FFF2-40B4-BE49-F238E27FC236}">
                <a16:creationId xmlns:a16="http://schemas.microsoft.com/office/drawing/2014/main" id="{9ABC4370-5DF7-F273-D0E7-321DD6F5AD5A}"/>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STRATEGY</a:t>
            </a:r>
          </a:p>
        </p:txBody>
      </p:sp>
      <p:sp>
        <p:nvSpPr>
          <p:cNvPr id="22" name="Content Placeholder 2">
            <a:extLst>
              <a:ext uri="{FF2B5EF4-FFF2-40B4-BE49-F238E27FC236}">
                <a16:creationId xmlns:a16="http://schemas.microsoft.com/office/drawing/2014/main" id="{B6F87E09-35F9-FA74-2242-28BC154D779A}"/>
              </a:ext>
            </a:extLst>
          </p:cNvPr>
          <p:cNvSpPr txBox="1">
            <a:spLocks/>
          </p:cNvSpPr>
          <p:nvPr/>
        </p:nvSpPr>
        <p:spPr bwMode="auto">
          <a:xfrm>
            <a:off x="137653" y="1200150"/>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algn="just"/>
            <a:r>
              <a:rPr lang="en-US">
                <a:latin typeface="Times New Roman" panose="02020603050405020304" pitchFamily="18" charset="0"/>
                <a:ea typeface="+mj-lt"/>
                <a:cs typeface="Times New Roman" panose="02020603050405020304" pitchFamily="18" charset="0"/>
              </a:rPr>
              <a:t>President and Chief Executive Officer Chip Bergh arrived in 2011</a:t>
            </a:r>
            <a:endParaRPr lang="en-US" b="1">
              <a:latin typeface="Times New Roman" panose="02020603050405020304" pitchFamily="18" charset="0"/>
              <a:cs typeface="Times New Roman" panose="02020603050405020304" pitchFamily="18" charset="0"/>
            </a:endParaRPr>
          </a:p>
          <a:p>
            <a:pPr algn="just"/>
            <a:r>
              <a:rPr lang="en-US">
                <a:latin typeface="Times New Roman" panose="02020603050405020304" pitchFamily="18" charset="0"/>
                <a:ea typeface="+mj-lt"/>
                <a:cs typeface="Times New Roman" panose="02020603050405020304" pitchFamily="18" charset="0"/>
              </a:rPr>
              <a:t>At this point, Levi’s had been struggling for the better part of two decades. </a:t>
            </a:r>
            <a:endParaRPr lang="en-US" b="1">
              <a:latin typeface="Times New Roman" panose="02020603050405020304" pitchFamily="18" charset="0"/>
              <a:cs typeface="Times New Roman" panose="02020603050405020304" pitchFamily="18" charset="0"/>
            </a:endParaRPr>
          </a:p>
          <a:p>
            <a:pPr lvl="1" algn="just"/>
            <a:r>
              <a:rPr lang="en-US" sz="1800">
                <a:latin typeface="Times New Roman" panose="02020603050405020304" pitchFamily="18" charset="0"/>
                <a:ea typeface="+mj-lt"/>
                <a:cs typeface="Times New Roman" panose="02020603050405020304" pitchFamily="18" charset="0"/>
              </a:rPr>
              <a:t>Competitors were outgrowing the brand and department stores were struggling</a:t>
            </a:r>
          </a:p>
          <a:p>
            <a:pPr lvl="1" algn="just"/>
            <a:r>
              <a:rPr lang="en-US" sz="1800">
                <a:latin typeface="Times New Roman" panose="02020603050405020304" pitchFamily="18" charset="0"/>
                <a:ea typeface="+mj-lt"/>
                <a:cs typeface="Times New Roman" panose="02020603050405020304" pitchFamily="18" charset="0"/>
              </a:rPr>
              <a:t> Revenue had declined from $6.8 billion in 1997 to $4.8 billion</a:t>
            </a:r>
          </a:p>
          <a:p>
            <a:pPr algn="just"/>
            <a:r>
              <a:rPr lang="en-US">
                <a:latin typeface="Times New Roman" panose="02020603050405020304" pitchFamily="18" charset="0"/>
                <a:ea typeface="ＭＳ Ｐゴシック"/>
                <a:cs typeface="Times New Roman" panose="02020603050405020304" pitchFamily="18" charset="0"/>
              </a:rPr>
              <a:t>In 2014, Bergh announced a new strategy that included:</a:t>
            </a:r>
            <a:endParaRPr lang="en-US">
              <a:latin typeface="Times New Roman" panose="02020603050405020304" pitchFamily="18" charset="0"/>
              <a:cs typeface="Times New Roman" panose="02020603050405020304" pitchFamily="18" charset="0"/>
            </a:endParaRPr>
          </a:p>
          <a:p>
            <a:pPr lvl="1" algn="just"/>
            <a:r>
              <a:rPr lang="en-US" sz="1800">
                <a:latin typeface="Times New Roman" panose="02020603050405020304" pitchFamily="18" charset="0"/>
                <a:ea typeface="+mj-lt"/>
                <a:cs typeface="Times New Roman" panose="02020603050405020304" pitchFamily="18" charset="0"/>
              </a:rPr>
              <a:t>Laying off about 1,300 employees by removing layers of management and outsourcing some services including finance, human resources and customer service.</a:t>
            </a:r>
          </a:p>
          <a:p>
            <a:pPr lvl="1" algn="just"/>
            <a:r>
              <a:rPr lang="en-US" sz="1800">
                <a:latin typeface="Times New Roman" panose="02020603050405020304" pitchFamily="18" charset="0"/>
                <a:ea typeface="+mj-lt"/>
                <a:cs typeface="Times New Roman" panose="02020603050405020304" pitchFamily="18" charset="0"/>
              </a:rPr>
              <a:t>The goal was to save $175 to $200 million in net annualized savings.</a:t>
            </a:r>
            <a:endParaRPr lang="en-US" sz="1800">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ea typeface="+mj-lt"/>
                <a:cs typeface="Times New Roman" panose="02020603050405020304" pitchFamily="18" charset="0"/>
              </a:rPr>
              <a:t>The Pandemic:</a:t>
            </a:r>
          </a:p>
          <a:p>
            <a:pPr algn="just"/>
            <a:r>
              <a:rPr lang="en-US">
                <a:latin typeface="Times New Roman" panose="02020603050405020304" pitchFamily="18" charset="0"/>
                <a:ea typeface="+mj-lt"/>
                <a:cs typeface="Times New Roman" panose="02020603050405020304" pitchFamily="18" charset="0"/>
              </a:rPr>
              <a:t>LS&amp;Co. announced that all its stores in the US would close, the company furloughed 4,500 US retail employees and announced salary reductions for high-paid employees</a:t>
            </a:r>
            <a:endParaRPr lang="en-US">
              <a:latin typeface="Times New Roman" panose="02020603050405020304" pitchFamily="18" charset="0"/>
              <a:cs typeface="Times New Roman" panose="02020603050405020304" pitchFamily="18" charset="0"/>
            </a:endParaRPr>
          </a:p>
          <a:p>
            <a:pPr algn="just"/>
            <a:r>
              <a:rPr lang="en-US">
                <a:latin typeface="Times New Roman" panose="02020603050405020304" pitchFamily="18" charset="0"/>
                <a:ea typeface="+mj-lt"/>
                <a:cs typeface="Times New Roman" panose="02020603050405020304" pitchFamily="18" charset="0"/>
              </a:rPr>
              <a:t>Bergh and Singh decide how to shrink the business during this time, they will apply lessons from the way they approached reductions during the turnaround in 2014.</a:t>
            </a:r>
            <a:endParaRPr lang="en-US">
              <a:latin typeface="Times New Roman" panose="02020603050405020304" pitchFamily="18" charset="0"/>
              <a:cs typeface="Times New Roman" panose="02020603050405020304" pitchFamily="18" charset="0"/>
            </a:endParaRPr>
          </a:p>
          <a:p>
            <a:pPr algn="just"/>
            <a:r>
              <a:rPr lang="en-US">
                <a:latin typeface="Times New Roman" panose="02020603050405020304" pitchFamily="18" charset="0"/>
                <a:ea typeface="ＭＳ Ｐゴシック"/>
                <a:cs typeface="Times New Roman" panose="02020603050405020304" pitchFamily="18" charset="0"/>
              </a:rPr>
              <a:t>Communicating with employees over video meetings to allow them the chance to ask questions</a:t>
            </a:r>
            <a:endParaRPr lang="en-US">
              <a:latin typeface="Times New Roman" panose="02020603050405020304" pitchFamily="18" charset="0"/>
              <a:cs typeface="Times New Roman" panose="02020603050405020304" pitchFamily="18" charset="0"/>
            </a:endParaRPr>
          </a:p>
          <a:p>
            <a:pPr marL="0" indent="0" algn="just">
              <a:buNone/>
            </a:pPr>
            <a:endParaRPr lang="en-US">
              <a:latin typeface="Sitka Text"/>
              <a:cs typeface="Calibri Light"/>
            </a:endParaRPr>
          </a:p>
        </p:txBody>
      </p:sp>
      <p:pic>
        <p:nvPicPr>
          <p:cNvPr id="23" name="Graphic 22">
            <a:extLst>
              <a:ext uri="{FF2B5EF4-FFF2-40B4-BE49-F238E27FC236}">
                <a16:creationId xmlns:a16="http://schemas.microsoft.com/office/drawing/2014/main" id="{D1A5D83E-D833-52EC-143F-C3207A06D1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24" name="Picture 6">
            <a:extLst>
              <a:ext uri="{FF2B5EF4-FFF2-40B4-BE49-F238E27FC236}">
                <a16:creationId xmlns:a16="http://schemas.microsoft.com/office/drawing/2014/main" id="{85ABC431-3A7C-6D51-044F-C3644E91A5DC}"/>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9739266" y="1239034"/>
            <a:ext cx="2314846" cy="94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71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8" name="Rectangle 7"/>
          <p:cNvSpPr/>
          <p:nvPr/>
        </p:nvSpPr>
        <p:spPr>
          <a:xfrm>
            <a:off x="2238375" y="650618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60000"/>
                    <a:lumOff val="40000"/>
                  </a:schemeClr>
                </a:solidFill>
                <a:latin typeface="Quattrocento Sans" panose="020B0604020202020204" charset="0"/>
              </a:rPr>
              <a:t>Silk</a:t>
            </a:r>
          </a:p>
        </p:txBody>
      </p:sp>
      <p:sp>
        <p:nvSpPr>
          <p:cNvPr id="10" name="Rectangle 9"/>
          <p:cNvSpPr/>
          <p:nvPr/>
        </p:nvSpPr>
        <p:spPr>
          <a:xfrm>
            <a:off x="6784265"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chemeClr val="accent4">
                    <a:lumMod val="60000"/>
                    <a:lumOff val="40000"/>
                  </a:schemeClr>
                </a:solidFill>
                <a:latin typeface="Quattrocento Sans" panose="020B0604020202020204" charset="0"/>
              </a:rPr>
              <a:t>Dupioni</a:t>
            </a:r>
            <a:endParaRPr lang="en-US" sz="1800">
              <a:solidFill>
                <a:schemeClr val="accent4">
                  <a:lumMod val="60000"/>
                  <a:lumOff val="40000"/>
                </a:schemeClr>
              </a:solidFill>
              <a:latin typeface="Quattrocento Sans" panose="020B0604020202020204" charset="0"/>
            </a:endParaRPr>
          </a:p>
        </p:txBody>
      </p:sp>
      <p:sp>
        <p:nvSpPr>
          <p:cNvPr id="11" name="Rectangle 10"/>
          <p:cNvSpPr/>
          <p:nvPr/>
        </p:nvSpPr>
        <p:spPr>
          <a:xfrm>
            <a:off x="310323" y="650822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Introduction</a:t>
            </a:r>
          </a:p>
        </p:txBody>
      </p:sp>
      <p:sp>
        <p:nvSpPr>
          <p:cNvPr id="5" name="Rectangle 4">
            <a:extLst>
              <a:ext uri="{FF2B5EF4-FFF2-40B4-BE49-F238E27FC236}">
                <a16:creationId xmlns:a16="http://schemas.microsoft.com/office/drawing/2014/main" id="{01293269-8DDE-A345-7CEB-02C98BFD940D}"/>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6" name="Rectangle 5">
            <a:extLst>
              <a:ext uri="{FF2B5EF4-FFF2-40B4-BE49-F238E27FC236}">
                <a16:creationId xmlns:a16="http://schemas.microsoft.com/office/drawing/2014/main" id="{6DE8DF02-6815-66A8-B54E-934E5DCCA02D}"/>
              </a:ext>
            </a:extLst>
          </p:cNvPr>
          <p:cNvSpPr/>
          <p:nvPr/>
        </p:nvSpPr>
        <p:spPr>
          <a:xfrm>
            <a:off x="3921229" y="6518933"/>
            <a:ext cx="1528874" cy="329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Quattrocento Sans" panose="020B0604020202020204" charset="0"/>
              </a:rPr>
              <a:t>STRATEGY</a:t>
            </a:r>
          </a:p>
        </p:txBody>
      </p:sp>
      <p:sp>
        <p:nvSpPr>
          <p:cNvPr id="7" name="Rectangle 6">
            <a:extLst>
              <a:ext uri="{FF2B5EF4-FFF2-40B4-BE49-F238E27FC236}">
                <a16:creationId xmlns:a16="http://schemas.microsoft.com/office/drawing/2014/main" id="{F66529AD-72CC-5751-1CD3-1B7E943B1A4A}"/>
              </a:ext>
            </a:extLst>
          </p:cNvPr>
          <p:cNvSpPr/>
          <p:nvPr/>
        </p:nvSpPr>
        <p:spPr>
          <a:xfrm>
            <a:off x="5328325" y="6518625"/>
            <a:ext cx="1740303" cy="329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2" name="Rectangle 11">
            <a:extLst>
              <a:ext uri="{FF2B5EF4-FFF2-40B4-BE49-F238E27FC236}">
                <a16:creationId xmlns:a16="http://schemas.microsoft.com/office/drawing/2014/main" id="{9F483369-C931-573E-6FB1-5469D715FC00}"/>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13" name="Rectangle 12">
            <a:extLst>
              <a:ext uri="{FF2B5EF4-FFF2-40B4-BE49-F238E27FC236}">
                <a16:creationId xmlns:a16="http://schemas.microsoft.com/office/drawing/2014/main" id="{E3144773-0A37-7632-23EE-C88CE3B6351D}"/>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14" name="Rectangle 13">
            <a:extLst>
              <a:ext uri="{FF2B5EF4-FFF2-40B4-BE49-F238E27FC236}">
                <a16:creationId xmlns:a16="http://schemas.microsoft.com/office/drawing/2014/main" id="{05E0721A-1A2E-C6F1-C7AF-A3417F75995F}"/>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16" name="Rectangle 15">
            <a:extLst>
              <a:ext uri="{FF2B5EF4-FFF2-40B4-BE49-F238E27FC236}">
                <a16:creationId xmlns:a16="http://schemas.microsoft.com/office/drawing/2014/main" id="{CE40B110-F7D8-98BA-53A1-8670A159F71F}"/>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19" name="Rectangle 18">
            <a:extLst>
              <a:ext uri="{FF2B5EF4-FFF2-40B4-BE49-F238E27FC236}">
                <a16:creationId xmlns:a16="http://schemas.microsoft.com/office/drawing/2014/main" id="{3AD8BA1D-BD59-9E30-4268-671ADA7540FA}"/>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0" name="Title 2">
            <a:extLst>
              <a:ext uri="{FF2B5EF4-FFF2-40B4-BE49-F238E27FC236}">
                <a16:creationId xmlns:a16="http://schemas.microsoft.com/office/drawing/2014/main" id="{CC389E09-1AFC-F5EA-B0D1-1873B16A95F4}"/>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STRATEGY</a:t>
            </a:r>
          </a:p>
        </p:txBody>
      </p:sp>
      <p:sp>
        <p:nvSpPr>
          <p:cNvPr id="21" name="Content Placeholder 2">
            <a:extLst>
              <a:ext uri="{FF2B5EF4-FFF2-40B4-BE49-F238E27FC236}">
                <a16:creationId xmlns:a16="http://schemas.microsoft.com/office/drawing/2014/main" id="{980ADE30-6DF2-5214-95BC-8E986A5BC036}"/>
              </a:ext>
            </a:extLst>
          </p:cNvPr>
          <p:cNvSpPr txBox="1">
            <a:spLocks/>
          </p:cNvSpPr>
          <p:nvPr/>
        </p:nvSpPr>
        <p:spPr bwMode="auto">
          <a:xfrm>
            <a:off x="61057" y="1226426"/>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algn="just"/>
            <a:r>
              <a:rPr lang="en-US" sz="1700" b="1">
                <a:latin typeface="Times New Roman" panose="02020603050405020304" pitchFamily="18" charset="0"/>
                <a:ea typeface="+mj-lt"/>
                <a:cs typeface="Times New Roman" panose="02020603050405020304" pitchFamily="18" charset="0"/>
              </a:rPr>
              <a:t>Crisis Management, the Levi’s Way:</a:t>
            </a:r>
            <a:endParaRPr lang="en-US" sz="1700">
              <a:latin typeface="Times New Roman" panose="02020603050405020304" pitchFamily="18" charset="0"/>
              <a:ea typeface="ＭＳ Ｐゴシック"/>
              <a:cs typeface="Times New Roman" panose="02020603050405020304" pitchFamily="18" charset="0"/>
            </a:endParaRPr>
          </a:p>
          <a:p>
            <a:pPr algn="just"/>
            <a:r>
              <a:rPr lang="en-US" sz="1700">
                <a:latin typeface="Times New Roman" panose="02020603050405020304" pitchFamily="18" charset="0"/>
                <a:ea typeface="ＭＳ Ｐゴシック"/>
                <a:cs typeface="Times New Roman" panose="02020603050405020304" pitchFamily="18" charset="0"/>
              </a:rPr>
              <a:t>In 2014, the LS&amp;Co. strategy eliminated too many jobs, leaving employees stretched too thin</a:t>
            </a:r>
            <a:endParaRPr lang="en-US" sz="1700">
              <a:latin typeface="Times New Roman" panose="02020603050405020304" pitchFamily="18" charset="0"/>
              <a:cs typeface="Times New Roman" panose="02020603050405020304" pitchFamily="18" charset="0"/>
            </a:endParaRPr>
          </a:p>
          <a:p>
            <a:pPr algn="just"/>
            <a:r>
              <a:rPr lang="en-US" sz="1700">
                <a:latin typeface="Times New Roman" panose="02020603050405020304" pitchFamily="18" charset="0"/>
                <a:ea typeface="+mj-lt"/>
                <a:cs typeface="Times New Roman" panose="02020603050405020304" pitchFamily="18" charset="0"/>
              </a:rPr>
              <a:t>LS&amp;Co. is paying suppliers for any products they have already made and shipped, as well as paying for any raw materials already sourced.</a:t>
            </a:r>
            <a:endParaRPr lang="en-US" sz="1700">
              <a:latin typeface="Times New Roman" panose="02020603050405020304" pitchFamily="18" charset="0"/>
              <a:cs typeface="Times New Roman" panose="02020603050405020304" pitchFamily="18" charset="0"/>
            </a:endParaRPr>
          </a:p>
          <a:p>
            <a:pPr algn="just"/>
            <a:r>
              <a:rPr lang="en-US" sz="1700">
                <a:latin typeface="Times New Roman" panose="02020603050405020304" pitchFamily="18" charset="0"/>
                <a:ea typeface="+mj-lt"/>
                <a:cs typeface="Times New Roman" panose="02020603050405020304" pitchFamily="18" charset="0"/>
              </a:rPr>
              <a:t>LS&amp;Co. and the Levi Strauss Foundation announced a $3 million donation package as the first part of its Covid-19 charitable response, one third of which goes to communities around suppliers where garment workers, many now unemployed, who need food and medical care.</a:t>
            </a:r>
            <a:endParaRPr lang="en-US" sz="1700">
              <a:latin typeface="Times New Roman" panose="02020603050405020304" pitchFamily="18" charset="0"/>
              <a:cs typeface="Times New Roman" panose="02020603050405020304" pitchFamily="18" charset="0"/>
            </a:endParaRPr>
          </a:p>
          <a:p>
            <a:pPr algn="just"/>
            <a:r>
              <a:rPr lang="en-US" sz="1700" b="1">
                <a:latin typeface="Times New Roman" panose="02020603050405020304" pitchFamily="18" charset="0"/>
                <a:ea typeface="+mj-lt"/>
                <a:cs typeface="Times New Roman" panose="02020603050405020304" pitchFamily="18" charset="0"/>
              </a:rPr>
              <a:t>Invest in What Differentiates the Brand:</a:t>
            </a:r>
            <a:endParaRPr lang="en-US" sz="1700" b="1">
              <a:latin typeface="Times New Roman" panose="02020603050405020304" pitchFamily="18" charset="0"/>
              <a:cs typeface="Times New Roman" panose="02020603050405020304" pitchFamily="18" charset="0"/>
            </a:endParaRPr>
          </a:p>
          <a:p>
            <a:pPr algn="just"/>
            <a:r>
              <a:rPr lang="en-US" sz="1700">
                <a:latin typeface="Times New Roman" panose="02020603050405020304" pitchFamily="18" charset="0"/>
                <a:ea typeface="ＭＳ Ｐゴシック"/>
                <a:cs typeface="Times New Roman" panose="02020603050405020304" pitchFamily="18" charset="0"/>
              </a:rPr>
              <a:t>Bergh stated- </a:t>
            </a:r>
            <a:r>
              <a:rPr lang="en-US" sz="1700">
                <a:latin typeface="Times New Roman" panose="02020603050405020304" pitchFamily="18" charset="0"/>
                <a:ea typeface="+mj-lt"/>
                <a:cs typeface="Times New Roman" panose="02020603050405020304" pitchFamily="18" charset="0"/>
              </a:rPr>
              <a:t>“We’ve got to do what is right for the business for the long term.” And keeping its values in a crisis is part of a strategy of “doubling down on the things that makes us who we are.” </a:t>
            </a:r>
            <a:endParaRPr lang="en-US" sz="1700" b="1">
              <a:latin typeface="Times New Roman" panose="02020603050405020304" pitchFamily="18" charset="0"/>
              <a:cs typeface="Times New Roman" panose="02020603050405020304" pitchFamily="18" charset="0"/>
            </a:endParaRPr>
          </a:p>
          <a:p>
            <a:pPr algn="just"/>
            <a:r>
              <a:rPr lang="en-US" sz="1700">
                <a:latin typeface="Times New Roman" panose="02020603050405020304" pitchFamily="18" charset="0"/>
                <a:ea typeface="+mj-lt"/>
                <a:cs typeface="Times New Roman" panose="02020603050405020304" pitchFamily="18" charset="0"/>
              </a:rPr>
              <a:t>Strong commitment to the philanthropic passions of its founding family. The company is making efforts to reduce its harm to people and the environment will mean more to shoppers after the pandemic.</a:t>
            </a:r>
            <a:endParaRPr lang="en-US" sz="1700">
              <a:latin typeface="Times New Roman" panose="02020603050405020304" pitchFamily="18" charset="0"/>
              <a:cs typeface="Times New Roman" panose="02020603050405020304" pitchFamily="18" charset="0"/>
            </a:endParaRPr>
          </a:p>
          <a:p>
            <a:pPr algn="just"/>
            <a:r>
              <a:rPr lang="en-US" sz="1700">
                <a:latin typeface="Times New Roman" panose="02020603050405020304" pitchFamily="18" charset="0"/>
                <a:ea typeface="ＭＳ Ｐゴシック"/>
                <a:cs typeface="Times New Roman" panose="02020603050405020304" pitchFamily="18" charset="0"/>
              </a:rPr>
              <a:t>For example, </a:t>
            </a:r>
            <a:r>
              <a:rPr lang="en-US" sz="1700">
                <a:latin typeface="Times New Roman" panose="02020603050405020304" pitchFamily="18" charset="0"/>
                <a:ea typeface="+mj-lt"/>
                <a:cs typeface="Times New Roman" panose="02020603050405020304" pitchFamily="18" charset="0"/>
              </a:rPr>
              <a:t>Paul Dillinger, Levi’s head of global product innovation who oversees projects like the development of hemp as a cotton alternative.</a:t>
            </a:r>
            <a:endParaRPr lang="en-US" sz="1700">
              <a:latin typeface="Times New Roman" panose="02020603050405020304" pitchFamily="18" charset="0"/>
              <a:cs typeface="Times New Roman" panose="02020603050405020304" pitchFamily="18" charset="0"/>
            </a:endParaRPr>
          </a:p>
          <a:p>
            <a:pPr algn="just"/>
            <a:r>
              <a:rPr lang="en-US" sz="1700">
                <a:latin typeface="Times New Roman" panose="02020603050405020304" pitchFamily="18" charset="0"/>
                <a:ea typeface="ＭＳ Ｐゴシック"/>
                <a:cs typeface="Times New Roman" panose="02020603050405020304" pitchFamily="18" charset="0"/>
              </a:rPr>
              <a:t>Levi's has demonstrated a successful strategy. One that started back in 2014, to overcoming the pandemic in 2020, to keeping their brand values intact and learning from mistakes show that they care about who they work with, how they work, and their customers.</a:t>
            </a:r>
            <a:endParaRPr lang="en-US">
              <a:latin typeface="Times New Roman" panose="02020603050405020304" pitchFamily="18" charset="0"/>
              <a:ea typeface="ＭＳ Ｐゴシック"/>
              <a:cs typeface="Times New Roman" panose="02020603050405020304" pitchFamily="18" charset="0"/>
            </a:endParaRPr>
          </a:p>
          <a:p>
            <a:pPr marL="0" indent="0" algn="just">
              <a:buNone/>
            </a:pPr>
            <a:endParaRPr lang="en-US" sz="1600">
              <a:latin typeface="Times New Roman" panose="02020603050405020304" pitchFamily="18" charset="0"/>
              <a:cs typeface="Times New Roman" panose="02020603050405020304" pitchFamily="18" charset="0"/>
            </a:endParaRPr>
          </a:p>
        </p:txBody>
      </p:sp>
      <p:pic>
        <p:nvPicPr>
          <p:cNvPr id="22" name="Graphic 21">
            <a:extLst>
              <a:ext uri="{FF2B5EF4-FFF2-40B4-BE49-F238E27FC236}">
                <a16:creationId xmlns:a16="http://schemas.microsoft.com/office/drawing/2014/main" id="{6284DC3A-04DF-1E87-E7AE-7879EDFDFB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23" name="Picture 6">
            <a:extLst>
              <a:ext uri="{FF2B5EF4-FFF2-40B4-BE49-F238E27FC236}">
                <a16:creationId xmlns:a16="http://schemas.microsoft.com/office/drawing/2014/main" id="{3C3336CF-0908-E25B-DE3A-9C3C3A8E7A9E}"/>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3899454" y="3091483"/>
            <a:ext cx="4390640" cy="179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95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9" name="Google Shape;229;p2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31" name="Google Shape;231;p22"/>
          <p:cNvSpPr/>
          <p:nvPr/>
        </p:nvSpPr>
        <p:spPr>
          <a:xfrm>
            <a:off x="650546" y="2483731"/>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7" name="Picture 6">
            <a:extLst>
              <a:ext uri="{FF2B5EF4-FFF2-40B4-BE49-F238E27FC236}">
                <a16:creationId xmlns:a16="http://schemas.microsoft.com/office/drawing/2014/main" id="{3DD13EAC-5B19-6EFA-2C6E-EC5928BF1749}"/>
              </a:ext>
            </a:extLst>
          </p:cNvPr>
          <p:cNvPicPr>
            <a:picLocks noChangeAspect="1"/>
          </p:cNvPicPr>
          <p:nvPr/>
        </p:nvPicPr>
        <p:blipFill rotWithShape="1">
          <a:blip r:embed="rId4">
            <a:extLst>
              <a:ext uri="{28A0092B-C50C-407E-A947-70E740481C1C}">
                <a14:useLocalDpi xmlns:a14="http://schemas.microsoft.com/office/drawing/2010/main" val="0"/>
              </a:ext>
            </a:extLst>
          </a:blip>
          <a:srcRect t="2643" b="2917"/>
          <a:stretch/>
        </p:blipFill>
        <p:spPr>
          <a:xfrm>
            <a:off x="502365" y="191426"/>
            <a:ext cx="5593635" cy="6475147"/>
          </a:xfrm>
          <a:prstGeom prst="rect">
            <a:avLst/>
          </a:prstGeom>
        </p:spPr>
      </p:pic>
      <p:sp>
        <p:nvSpPr>
          <p:cNvPr id="230" name="Google Shape;230;p22"/>
          <p:cNvSpPr/>
          <p:nvPr/>
        </p:nvSpPr>
        <p:spPr>
          <a:xfrm>
            <a:off x="115215" y="91440"/>
            <a:ext cx="6570720" cy="6675120"/>
          </a:xfrm>
          <a:custGeom>
            <a:avLst/>
            <a:gdLst>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778" h="6675120">
                <a:moveTo>
                  <a:pt x="0" y="0"/>
                </a:moveTo>
                <a:lnTo>
                  <a:pt x="5390778" y="0"/>
                </a:lnTo>
                <a:lnTo>
                  <a:pt x="5390778" y="6675120"/>
                </a:lnTo>
                <a:lnTo>
                  <a:pt x="0" y="6675120"/>
                </a:lnTo>
                <a:cubicBezTo>
                  <a:pt x="0" y="4450080"/>
                  <a:pt x="9832" y="2254537"/>
                  <a:pt x="0" y="0"/>
                </a:cubicBezTo>
                <a:close/>
              </a:path>
            </a:pathLst>
          </a:custGeom>
          <a:solidFill>
            <a:srgbClr val="2B4D89">
              <a:alpha val="56000"/>
            </a:srgbClr>
          </a:solidFill>
          <a:ln>
            <a:noFill/>
          </a:ln>
        </p:spPr>
        <p:txBody>
          <a:bodyPr spcFirstLastPara="1" wrap="square" lIns="1128000" tIns="30475" rIns="60950" bIns="30475" anchor="ctr" anchorCtr="0">
            <a:noAutofit/>
          </a:bodyPr>
          <a:lstStyle/>
          <a:p>
            <a:endParaRPr lang="en-US" sz="3200" b="1">
              <a:solidFill>
                <a:schemeClr val="accent6">
                  <a:lumMod val="40000"/>
                  <a:lumOff val="60000"/>
                </a:schemeClr>
              </a:solidFill>
              <a:latin typeface="Quattrocento Sans"/>
              <a:ea typeface="Quattrocento Sans"/>
              <a:cs typeface="Quattrocento Sans"/>
              <a:sym typeface="Quattrocento Sans"/>
            </a:endParaRPr>
          </a:p>
          <a:p>
            <a:endParaRPr lang="en-US" sz="3200" b="1">
              <a:solidFill>
                <a:schemeClr val="lt2"/>
              </a:solidFill>
              <a:latin typeface="Quattrocento Sans"/>
              <a:ea typeface="Quattrocento Sans"/>
              <a:cs typeface="Quattrocento Sans"/>
              <a:sym typeface="Quattrocento Sans"/>
            </a:endParaRPr>
          </a:p>
          <a:p>
            <a:pPr lvl="1"/>
            <a:r>
              <a:rPr lang="en-US" sz="2400" b="1">
                <a:solidFill>
                  <a:schemeClr val="bg1"/>
                </a:solidFill>
                <a:latin typeface="Quattrocento Sans"/>
                <a:ea typeface="Quattrocento Sans"/>
                <a:cs typeface="Quattrocento Sans"/>
                <a:sym typeface="Quattrocento Sans"/>
              </a:rPr>
              <a:t>SUMMARY</a:t>
            </a:r>
            <a:endParaRPr sz="2400">
              <a:solidFill>
                <a:schemeClr val="bg1"/>
              </a:solidFill>
            </a:endParaRPr>
          </a:p>
          <a:p>
            <a:pPr lvl="1">
              <a:buClr>
                <a:schemeClr val="dk1"/>
              </a:buClr>
            </a:pPr>
            <a:r>
              <a:rPr lang="en-US" sz="2400" b="1">
                <a:solidFill>
                  <a:schemeClr val="lt2"/>
                </a:solidFill>
                <a:latin typeface="Quattrocento Sans"/>
                <a:ea typeface="Quattrocento Sans"/>
                <a:cs typeface="Quattrocento Sans"/>
                <a:sym typeface="Quattrocento Sans"/>
              </a:rPr>
              <a:t>CHALLENGES / PROBLEMS</a:t>
            </a:r>
          </a:p>
          <a:p>
            <a:pPr lvl="1">
              <a:buClr>
                <a:schemeClr val="dk1"/>
              </a:buClr>
            </a:pPr>
            <a:r>
              <a:rPr lang="en-US" sz="2400" b="1">
                <a:solidFill>
                  <a:schemeClr val="lt2"/>
                </a:solidFill>
                <a:latin typeface="Quattrocento Sans"/>
                <a:ea typeface="Quattrocento Sans"/>
                <a:cs typeface="Quattrocento Sans"/>
                <a:sym typeface="Quattrocento Sans"/>
              </a:rPr>
              <a:t>STRATEGY</a:t>
            </a:r>
          </a:p>
          <a:p>
            <a:pPr lvl="1">
              <a:buClr>
                <a:schemeClr val="dk1"/>
              </a:buClr>
            </a:pPr>
            <a:r>
              <a:rPr lang="en-US" sz="2400" b="1">
                <a:solidFill>
                  <a:schemeClr val="lt2"/>
                </a:solidFill>
                <a:latin typeface="Quattrocento Sans"/>
                <a:ea typeface="Quattrocento Sans"/>
                <a:cs typeface="Quattrocento Sans"/>
                <a:sym typeface="Quattrocento Sans"/>
              </a:rPr>
              <a:t>CONCLUSION</a:t>
            </a:r>
          </a:p>
          <a:p>
            <a:pPr lvl="1">
              <a:buClr>
                <a:schemeClr val="dk1"/>
              </a:buClr>
            </a:pPr>
            <a:r>
              <a:rPr lang="en-US" sz="2400">
                <a:solidFill>
                  <a:schemeClr val="lt2"/>
                </a:solidFill>
                <a:latin typeface="Quattrocento Sans"/>
                <a:ea typeface="Quattrocento Sans"/>
                <a:cs typeface="Quattrocento Sans"/>
                <a:sym typeface="Quattrocento Sans"/>
              </a:rPr>
              <a:t>LOOKING AHEAD</a:t>
            </a:r>
          </a:p>
          <a:p>
            <a:pPr lvl="1">
              <a:buClr>
                <a:schemeClr val="dk1"/>
              </a:buClr>
            </a:pPr>
            <a:r>
              <a:rPr lang="en-US" sz="2400">
                <a:solidFill>
                  <a:schemeClr val="lt2"/>
                </a:solidFill>
                <a:latin typeface="Quattrocento Sans"/>
                <a:ea typeface="Quattrocento Sans"/>
                <a:cs typeface="Quattrocento Sans"/>
                <a:sym typeface="Quattrocento Sans"/>
              </a:rPr>
              <a:t>QUESTIONS</a:t>
            </a:r>
          </a:p>
          <a:p>
            <a:pPr lvl="1">
              <a:buClr>
                <a:schemeClr val="dk1"/>
              </a:buClr>
            </a:pPr>
            <a:r>
              <a:rPr lang="en-US" sz="2400">
                <a:solidFill>
                  <a:schemeClr val="lt2"/>
                </a:solidFill>
                <a:latin typeface="Quattrocento Sans"/>
                <a:ea typeface="Quattrocento Sans"/>
                <a:cs typeface="Quattrocento Sans"/>
                <a:sym typeface="Quattrocento Sans"/>
              </a:rPr>
              <a:t>REFERENCES</a:t>
            </a:r>
          </a:p>
          <a:p>
            <a:pPr lvl="1">
              <a:buClr>
                <a:schemeClr val="dk1"/>
              </a:buClr>
            </a:pPr>
            <a:endParaRPr lang="en-US" sz="2400">
              <a:solidFill>
                <a:schemeClr val="lt2"/>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Font typeface="Arial"/>
              <a:buNone/>
            </a:pPr>
            <a:endParaRPr sz="2800">
              <a:solidFill>
                <a:schemeClr val="lt2"/>
              </a:solidFill>
              <a:latin typeface="Quattrocento Sans"/>
              <a:ea typeface="Quattrocento Sans"/>
              <a:cs typeface="Quattrocento Sans"/>
              <a:sym typeface="Quattrocento Sans"/>
            </a:endParaRPr>
          </a:p>
        </p:txBody>
      </p:sp>
      <p:sp>
        <p:nvSpPr>
          <p:cNvPr id="8" name="Google Shape;231;p22">
            <a:extLst>
              <a:ext uri="{FF2B5EF4-FFF2-40B4-BE49-F238E27FC236}">
                <a16:creationId xmlns:a16="http://schemas.microsoft.com/office/drawing/2014/main" id="{72EAEE35-5A0A-CB10-1A27-4B74D1C47FD9}"/>
              </a:ext>
            </a:extLst>
          </p:cNvPr>
          <p:cNvSpPr/>
          <p:nvPr/>
        </p:nvSpPr>
        <p:spPr>
          <a:xfrm>
            <a:off x="1305229" y="3421119"/>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3" name="Picture 2">
            <a:extLst>
              <a:ext uri="{FF2B5EF4-FFF2-40B4-BE49-F238E27FC236}">
                <a16:creationId xmlns:a16="http://schemas.microsoft.com/office/drawing/2014/main" id="{945A89F4-72BF-87E9-D29C-C6D89B495E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4426" y="91439"/>
            <a:ext cx="5302359" cy="6659361"/>
          </a:xfrm>
          <a:prstGeom prst="rect">
            <a:avLst/>
          </a:prstGeom>
        </p:spPr>
      </p:pic>
      <p:pic>
        <p:nvPicPr>
          <p:cNvPr id="5" name="Graphic 4">
            <a:extLst>
              <a:ext uri="{FF2B5EF4-FFF2-40B4-BE49-F238E27FC236}">
                <a16:creationId xmlns:a16="http://schemas.microsoft.com/office/drawing/2014/main" id="{08C0E5D3-2DB3-7898-CFBE-C06B2DEE03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20856" y="5750083"/>
            <a:ext cx="828000" cy="828000"/>
          </a:xfrm>
          <a:prstGeom prst="rect">
            <a:avLst/>
          </a:prstGeom>
        </p:spPr>
      </p:pic>
    </p:spTree>
    <p:extLst>
      <p:ext uri="{BB962C8B-B14F-4D97-AF65-F5344CB8AC3E}">
        <p14:creationId xmlns:p14="http://schemas.microsoft.com/office/powerpoint/2010/main" val="32633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9" name="Rectangle 8"/>
          <p:cNvSpPr/>
          <p:nvPr/>
        </p:nvSpPr>
        <p:spPr>
          <a:xfrm>
            <a:off x="2238375" y="650618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60000"/>
                    <a:lumOff val="40000"/>
                  </a:schemeClr>
                </a:solidFill>
                <a:latin typeface="Quattrocento Sans" panose="020B0604020202020204" charset="0"/>
              </a:rPr>
              <a:t>Silk</a:t>
            </a:r>
          </a:p>
        </p:txBody>
      </p:sp>
      <p:sp>
        <p:nvSpPr>
          <p:cNvPr id="10" name="Rectangle 9"/>
          <p:cNvSpPr/>
          <p:nvPr/>
        </p:nvSpPr>
        <p:spPr>
          <a:xfrm>
            <a:off x="4303780"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60000"/>
                    <a:lumOff val="40000"/>
                  </a:schemeClr>
                </a:solidFill>
                <a:latin typeface="Quattrocento Sans" panose="020B0604020202020204" charset="0"/>
              </a:rPr>
              <a:t>Shantung</a:t>
            </a:r>
          </a:p>
        </p:txBody>
      </p:sp>
      <p:sp>
        <p:nvSpPr>
          <p:cNvPr id="11" name="Rectangle 10"/>
          <p:cNvSpPr/>
          <p:nvPr/>
        </p:nvSpPr>
        <p:spPr>
          <a:xfrm>
            <a:off x="6784265"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rgbClr val="A50021"/>
                </a:solidFill>
                <a:latin typeface="Quattrocento Sans" panose="020B0604020202020204" charset="0"/>
              </a:rPr>
              <a:t>Dupioni</a:t>
            </a:r>
            <a:endParaRPr lang="en-US" sz="1800">
              <a:solidFill>
                <a:srgbClr val="A50021"/>
              </a:solidFill>
              <a:latin typeface="Quattrocento Sans" panose="020B0604020202020204" charset="0"/>
            </a:endParaRPr>
          </a:p>
        </p:txBody>
      </p:sp>
      <p:sp>
        <p:nvSpPr>
          <p:cNvPr id="12" name="Rectangle 11"/>
          <p:cNvSpPr/>
          <p:nvPr/>
        </p:nvSpPr>
        <p:spPr>
          <a:xfrm>
            <a:off x="310323" y="650822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Introduction</a:t>
            </a:r>
          </a:p>
        </p:txBody>
      </p:sp>
      <p:sp>
        <p:nvSpPr>
          <p:cNvPr id="5" name="Rectangle 4">
            <a:extLst>
              <a:ext uri="{FF2B5EF4-FFF2-40B4-BE49-F238E27FC236}">
                <a16:creationId xmlns:a16="http://schemas.microsoft.com/office/drawing/2014/main" id="{864224DF-D650-997F-D45C-4BD6014E16FA}"/>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6" name="Rectangle 5">
            <a:extLst>
              <a:ext uri="{FF2B5EF4-FFF2-40B4-BE49-F238E27FC236}">
                <a16:creationId xmlns:a16="http://schemas.microsoft.com/office/drawing/2014/main" id="{1A9AE1A3-6B61-C153-52B9-F2F5537B9FA2}"/>
              </a:ext>
            </a:extLst>
          </p:cNvPr>
          <p:cNvSpPr/>
          <p:nvPr/>
        </p:nvSpPr>
        <p:spPr>
          <a:xfrm>
            <a:off x="3921229" y="6506628"/>
            <a:ext cx="1595082"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7" name="Rectangle 6">
            <a:extLst>
              <a:ext uri="{FF2B5EF4-FFF2-40B4-BE49-F238E27FC236}">
                <a16:creationId xmlns:a16="http://schemas.microsoft.com/office/drawing/2014/main" id="{0D9B31DB-7C8D-067C-8592-8CAB0B9D6DAB}"/>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Quattrocento Sans" panose="020B0604020202020204" charset="0"/>
              </a:rPr>
              <a:t>CONCLUSION</a:t>
            </a:r>
          </a:p>
        </p:txBody>
      </p:sp>
      <p:sp>
        <p:nvSpPr>
          <p:cNvPr id="8" name="Rectangle 7">
            <a:extLst>
              <a:ext uri="{FF2B5EF4-FFF2-40B4-BE49-F238E27FC236}">
                <a16:creationId xmlns:a16="http://schemas.microsoft.com/office/drawing/2014/main" id="{D82E5A11-6B2B-1E85-B09F-D454D04443E8}"/>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13" name="Rectangle 12">
            <a:extLst>
              <a:ext uri="{FF2B5EF4-FFF2-40B4-BE49-F238E27FC236}">
                <a16:creationId xmlns:a16="http://schemas.microsoft.com/office/drawing/2014/main" id="{6B580CB0-B283-B051-2809-C6277ECF2505}"/>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14" name="Rectangle 13">
            <a:extLst>
              <a:ext uri="{FF2B5EF4-FFF2-40B4-BE49-F238E27FC236}">
                <a16:creationId xmlns:a16="http://schemas.microsoft.com/office/drawing/2014/main" id="{2F6181D8-E406-68C2-6BE4-994049914D5C}"/>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16" name="Rectangle 15">
            <a:extLst>
              <a:ext uri="{FF2B5EF4-FFF2-40B4-BE49-F238E27FC236}">
                <a16:creationId xmlns:a16="http://schemas.microsoft.com/office/drawing/2014/main" id="{F66EAC16-7EAC-016F-445F-CD68856E6C0C}"/>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19" name="Rectangle 18">
            <a:extLst>
              <a:ext uri="{FF2B5EF4-FFF2-40B4-BE49-F238E27FC236}">
                <a16:creationId xmlns:a16="http://schemas.microsoft.com/office/drawing/2014/main" id="{37A678F2-331F-1AA1-630E-844350D942D6}"/>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0" name="Title 2">
            <a:extLst>
              <a:ext uri="{FF2B5EF4-FFF2-40B4-BE49-F238E27FC236}">
                <a16:creationId xmlns:a16="http://schemas.microsoft.com/office/drawing/2014/main" id="{AA45F8F6-D65E-8238-AB97-7B7305359069}"/>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CONCLUSION</a:t>
            </a:r>
          </a:p>
        </p:txBody>
      </p:sp>
      <p:sp>
        <p:nvSpPr>
          <p:cNvPr id="21" name="Content Placeholder 2">
            <a:extLst>
              <a:ext uri="{FF2B5EF4-FFF2-40B4-BE49-F238E27FC236}">
                <a16:creationId xmlns:a16="http://schemas.microsoft.com/office/drawing/2014/main" id="{5F3B0456-8F21-87C7-5CE0-C915C3303B50}"/>
              </a:ext>
            </a:extLst>
          </p:cNvPr>
          <p:cNvSpPr txBox="1">
            <a:spLocks/>
          </p:cNvSpPr>
          <p:nvPr/>
        </p:nvSpPr>
        <p:spPr bwMode="auto">
          <a:xfrm>
            <a:off x="137653" y="1200150"/>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algn="just"/>
            <a:r>
              <a:rPr lang="en-US" sz="2400">
                <a:latin typeface="Times New Roman"/>
                <a:ea typeface="ＭＳ Ｐゴシック"/>
              </a:rPr>
              <a:t>Levi Strauss &amp; Co has been a family-owned company since 1853. </a:t>
            </a:r>
            <a:endParaRPr lang="en-US" sz="2400">
              <a:latin typeface="Calibri Light" panose="020F0302020204030204"/>
              <a:ea typeface="ＭＳ Ｐゴシック"/>
            </a:endParaRPr>
          </a:p>
          <a:p>
            <a:pPr algn="just"/>
            <a:r>
              <a:rPr lang="en-US" sz="2400">
                <a:latin typeface="Times New Roman"/>
                <a:ea typeface="ＭＳ Ｐゴシック"/>
              </a:rPr>
              <a:t>Throughout its history, there has been movement to become more sustainable, treat garment workers better, and alter the demographic to a younger generation.</a:t>
            </a:r>
            <a:endParaRPr lang="en-US" sz="2400">
              <a:latin typeface="Times New Roman"/>
            </a:endParaRPr>
          </a:p>
          <a:p>
            <a:pPr algn="just"/>
            <a:r>
              <a:rPr lang="en-US" sz="2400">
                <a:latin typeface="Times New Roman"/>
                <a:ea typeface="ＭＳ Ｐゴシック"/>
              </a:rPr>
              <a:t>The pandemic was a major setback for LS&amp; Co., stores forced to close, employee furloughs, the company struggled to balance being a multi-billion-dollar company during the pandemic. </a:t>
            </a:r>
            <a:endParaRPr lang="en-US" sz="2400">
              <a:latin typeface="Times New Roman"/>
            </a:endParaRPr>
          </a:p>
          <a:p>
            <a:pPr algn="just"/>
            <a:r>
              <a:rPr lang="en-US" sz="2400">
                <a:latin typeface="Times New Roman"/>
                <a:ea typeface="ＭＳ Ｐゴシック"/>
              </a:rPr>
              <a:t>The company realizes it's not perfect and is starting to shift it's values to align with consumer wants and needs. </a:t>
            </a:r>
            <a:endParaRPr lang="en-US" sz="2400">
              <a:latin typeface="Times New Roman"/>
            </a:endParaRPr>
          </a:p>
          <a:p>
            <a:pPr algn="just"/>
            <a:endParaRPr lang="en-US" sz="2400">
              <a:latin typeface="Times New Roman"/>
            </a:endParaRPr>
          </a:p>
          <a:p>
            <a:pPr algn="just"/>
            <a:endParaRPr lang="en-US" sz="2400">
              <a:latin typeface="Times New Roman"/>
            </a:endParaRPr>
          </a:p>
        </p:txBody>
      </p:sp>
      <p:pic>
        <p:nvPicPr>
          <p:cNvPr id="22" name="Graphic 21">
            <a:extLst>
              <a:ext uri="{FF2B5EF4-FFF2-40B4-BE49-F238E27FC236}">
                <a16:creationId xmlns:a16="http://schemas.microsoft.com/office/drawing/2014/main" id="{01FD9D26-F147-7F12-4F6A-2C148514FE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23" name="Picture 6">
            <a:extLst>
              <a:ext uri="{FF2B5EF4-FFF2-40B4-BE49-F238E27FC236}">
                <a16:creationId xmlns:a16="http://schemas.microsoft.com/office/drawing/2014/main" id="{54A32540-428A-8E3F-8F7E-6571EA2DD5B0}"/>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2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9" name="Google Shape;229;p2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31" name="Google Shape;231;p22"/>
          <p:cNvSpPr/>
          <p:nvPr/>
        </p:nvSpPr>
        <p:spPr>
          <a:xfrm>
            <a:off x="650546" y="2483731"/>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7" name="Picture 6">
            <a:extLst>
              <a:ext uri="{FF2B5EF4-FFF2-40B4-BE49-F238E27FC236}">
                <a16:creationId xmlns:a16="http://schemas.microsoft.com/office/drawing/2014/main" id="{3DD13EAC-5B19-6EFA-2C6E-EC5928BF1749}"/>
              </a:ext>
            </a:extLst>
          </p:cNvPr>
          <p:cNvPicPr>
            <a:picLocks noChangeAspect="1"/>
          </p:cNvPicPr>
          <p:nvPr/>
        </p:nvPicPr>
        <p:blipFill rotWithShape="1">
          <a:blip r:embed="rId4">
            <a:extLst>
              <a:ext uri="{28A0092B-C50C-407E-A947-70E740481C1C}">
                <a14:useLocalDpi xmlns:a14="http://schemas.microsoft.com/office/drawing/2010/main" val="0"/>
              </a:ext>
            </a:extLst>
          </a:blip>
          <a:srcRect t="2643" b="2917"/>
          <a:stretch/>
        </p:blipFill>
        <p:spPr>
          <a:xfrm>
            <a:off x="502365" y="191426"/>
            <a:ext cx="5593635" cy="6475147"/>
          </a:xfrm>
          <a:prstGeom prst="rect">
            <a:avLst/>
          </a:prstGeom>
        </p:spPr>
      </p:pic>
      <p:pic>
        <p:nvPicPr>
          <p:cNvPr id="3" name="Picture 2">
            <a:extLst>
              <a:ext uri="{FF2B5EF4-FFF2-40B4-BE49-F238E27FC236}">
                <a16:creationId xmlns:a16="http://schemas.microsoft.com/office/drawing/2014/main" id="{C1584785-6A9D-33C3-D69C-902007AE03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4090" y="91440"/>
            <a:ext cx="5282695" cy="6641102"/>
          </a:xfrm>
          <a:prstGeom prst="rect">
            <a:avLst/>
          </a:prstGeom>
        </p:spPr>
      </p:pic>
      <p:sp>
        <p:nvSpPr>
          <p:cNvPr id="6" name="Google Shape;230;p22">
            <a:extLst>
              <a:ext uri="{FF2B5EF4-FFF2-40B4-BE49-F238E27FC236}">
                <a16:creationId xmlns:a16="http://schemas.microsoft.com/office/drawing/2014/main" id="{E2C2A552-F2F6-07F3-5E65-F51C583CC273}"/>
              </a:ext>
            </a:extLst>
          </p:cNvPr>
          <p:cNvSpPr/>
          <p:nvPr/>
        </p:nvSpPr>
        <p:spPr>
          <a:xfrm>
            <a:off x="115215" y="91440"/>
            <a:ext cx="6570720" cy="6675120"/>
          </a:xfrm>
          <a:custGeom>
            <a:avLst/>
            <a:gdLst>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778" h="6675120">
                <a:moveTo>
                  <a:pt x="0" y="0"/>
                </a:moveTo>
                <a:lnTo>
                  <a:pt x="5390778" y="0"/>
                </a:lnTo>
                <a:lnTo>
                  <a:pt x="5390778" y="6675120"/>
                </a:lnTo>
                <a:lnTo>
                  <a:pt x="0" y="6675120"/>
                </a:lnTo>
                <a:cubicBezTo>
                  <a:pt x="0" y="4450080"/>
                  <a:pt x="9832" y="2254537"/>
                  <a:pt x="0" y="0"/>
                </a:cubicBezTo>
                <a:close/>
              </a:path>
            </a:pathLst>
          </a:custGeom>
          <a:solidFill>
            <a:srgbClr val="2B4D89">
              <a:alpha val="56000"/>
            </a:srgbClr>
          </a:solidFill>
          <a:ln>
            <a:noFill/>
          </a:ln>
        </p:spPr>
        <p:txBody>
          <a:bodyPr spcFirstLastPara="1" wrap="square" lIns="1128000" tIns="30475" rIns="60950" bIns="30475" anchor="ctr" anchorCtr="0">
            <a:noAutofit/>
          </a:bodyPr>
          <a:lstStyle/>
          <a:p>
            <a:endParaRPr lang="en-US" sz="3200" b="1">
              <a:solidFill>
                <a:schemeClr val="accent6">
                  <a:lumMod val="40000"/>
                  <a:lumOff val="60000"/>
                </a:schemeClr>
              </a:solidFill>
              <a:latin typeface="Quattrocento Sans"/>
              <a:ea typeface="Quattrocento Sans"/>
              <a:cs typeface="Quattrocento Sans"/>
              <a:sym typeface="Quattrocento Sans"/>
            </a:endParaRPr>
          </a:p>
          <a:p>
            <a:endParaRPr lang="en-US" sz="3200" b="1">
              <a:solidFill>
                <a:schemeClr val="lt2"/>
              </a:solidFill>
              <a:latin typeface="Quattrocento Sans"/>
              <a:ea typeface="Quattrocento Sans"/>
              <a:cs typeface="Quattrocento Sans"/>
              <a:sym typeface="Quattrocento Sans"/>
            </a:endParaRPr>
          </a:p>
          <a:p>
            <a:pPr lvl="1"/>
            <a:r>
              <a:rPr lang="en-US" sz="2400" b="1">
                <a:solidFill>
                  <a:schemeClr val="bg1"/>
                </a:solidFill>
                <a:latin typeface="Quattrocento Sans"/>
                <a:ea typeface="Quattrocento Sans"/>
                <a:cs typeface="Quattrocento Sans"/>
                <a:sym typeface="Quattrocento Sans"/>
              </a:rPr>
              <a:t>SUMMARY</a:t>
            </a:r>
            <a:endParaRPr sz="2400">
              <a:solidFill>
                <a:schemeClr val="bg1"/>
              </a:solidFill>
            </a:endParaRPr>
          </a:p>
          <a:p>
            <a:pPr lvl="1">
              <a:buClr>
                <a:schemeClr val="dk1"/>
              </a:buClr>
            </a:pPr>
            <a:r>
              <a:rPr lang="en-US" sz="2400" b="1">
                <a:solidFill>
                  <a:schemeClr val="lt2"/>
                </a:solidFill>
                <a:latin typeface="Quattrocento Sans"/>
                <a:ea typeface="Quattrocento Sans"/>
                <a:cs typeface="Quattrocento Sans"/>
                <a:sym typeface="Quattrocento Sans"/>
              </a:rPr>
              <a:t>CHALLENGES / PROBLEMS</a:t>
            </a:r>
          </a:p>
          <a:p>
            <a:pPr lvl="1">
              <a:buClr>
                <a:schemeClr val="dk1"/>
              </a:buClr>
            </a:pPr>
            <a:r>
              <a:rPr lang="en-US" sz="2400" b="1">
                <a:solidFill>
                  <a:schemeClr val="lt2"/>
                </a:solidFill>
                <a:latin typeface="Quattrocento Sans"/>
                <a:ea typeface="Quattrocento Sans"/>
                <a:cs typeface="Quattrocento Sans"/>
                <a:sym typeface="Quattrocento Sans"/>
              </a:rPr>
              <a:t>STRATEGY</a:t>
            </a:r>
          </a:p>
          <a:p>
            <a:pPr lvl="1">
              <a:buClr>
                <a:schemeClr val="dk1"/>
              </a:buClr>
            </a:pPr>
            <a:r>
              <a:rPr lang="en-US" sz="2400" b="1">
                <a:solidFill>
                  <a:schemeClr val="lt2"/>
                </a:solidFill>
                <a:latin typeface="Quattrocento Sans"/>
                <a:ea typeface="Quattrocento Sans"/>
                <a:cs typeface="Quattrocento Sans"/>
                <a:sym typeface="Quattrocento Sans"/>
              </a:rPr>
              <a:t>CONCLUSION</a:t>
            </a:r>
          </a:p>
          <a:p>
            <a:pPr lvl="1">
              <a:buClr>
                <a:schemeClr val="dk1"/>
              </a:buClr>
            </a:pPr>
            <a:r>
              <a:rPr lang="en-US" sz="2400" b="1">
                <a:solidFill>
                  <a:schemeClr val="lt2"/>
                </a:solidFill>
                <a:latin typeface="Quattrocento Sans"/>
                <a:ea typeface="Quattrocento Sans"/>
                <a:cs typeface="Quattrocento Sans"/>
                <a:sym typeface="Quattrocento Sans"/>
              </a:rPr>
              <a:t>LOOKING AHEAD</a:t>
            </a:r>
          </a:p>
          <a:p>
            <a:pPr lvl="1">
              <a:buClr>
                <a:schemeClr val="dk1"/>
              </a:buClr>
            </a:pPr>
            <a:r>
              <a:rPr lang="en-US" sz="2400">
                <a:solidFill>
                  <a:schemeClr val="lt2"/>
                </a:solidFill>
                <a:latin typeface="Quattrocento Sans"/>
                <a:ea typeface="Quattrocento Sans"/>
                <a:cs typeface="Quattrocento Sans"/>
                <a:sym typeface="Quattrocento Sans"/>
              </a:rPr>
              <a:t>QUESTIONS</a:t>
            </a:r>
          </a:p>
          <a:p>
            <a:pPr lvl="1">
              <a:buClr>
                <a:schemeClr val="dk1"/>
              </a:buClr>
            </a:pPr>
            <a:r>
              <a:rPr lang="en-US" sz="2400">
                <a:solidFill>
                  <a:schemeClr val="lt2"/>
                </a:solidFill>
                <a:latin typeface="Quattrocento Sans"/>
                <a:ea typeface="Quattrocento Sans"/>
                <a:cs typeface="Quattrocento Sans"/>
                <a:sym typeface="Quattrocento Sans"/>
              </a:rPr>
              <a:t>REFERENCES</a:t>
            </a:r>
          </a:p>
          <a:p>
            <a:pPr lvl="1">
              <a:buClr>
                <a:schemeClr val="dk1"/>
              </a:buClr>
            </a:pPr>
            <a:endParaRPr lang="en-US" sz="2400">
              <a:solidFill>
                <a:schemeClr val="lt2"/>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Font typeface="Arial"/>
              <a:buNone/>
            </a:pPr>
            <a:endParaRPr sz="2800">
              <a:solidFill>
                <a:schemeClr val="lt2"/>
              </a:solidFill>
              <a:latin typeface="Quattrocento Sans"/>
              <a:ea typeface="Quattrocento Sans"/>
              <a:cs typeface="Quattrocento Sans"/>
              <a:sym typeface="Quattrocento Sans"/>
            </a:endParaRPr>
          </a:p>
        </p:txBody>
      </p:sp>
      <p:sp>
        <p:nvSpPr>
          <p:cNvPr id="9" name="Google Shape;231;p22">
            <a:extLst>
              <a:ext uri="{FF2B5EF4-FFF2-40B4-BE49-F238E27FC236}">
                <a16:creationId xmlns:a16="http://schemas.microsoft.com/office/drawing/2014/main" id="{32DA5608-1FC4-461F-90A4-B21634DA9AA2}"/>
              </a:ext>
            </a:extLst>
          </p:cNvPr>
          <p:cNvSpPr/>
          <p:nvPr/>
        </p:nvSpPr>
        <p:spPr>
          <a:xfrm>
            <a:off x="1256068" y="3755416"/>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1" name="Graphic 10">
            <a:extLst>
              <a:ext uri="{FF2B5EF4-FFF2-40B4-BE49-F238E27FC236}">
                <a16:creationId xmlns:a16="http://schemas.microsoft.com/office/drawing/2014/main" id="{07A966E9-C869-3D77-C8D5-E4E37A7854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20856" y="5750083"/>
            <a:ext cx="828000" cy="828000"/>
          </a:xfrm>
          <a:prstGeom prst="rect">
            <a:avLst/>
          </a:prstGeom>
        </p:spPr>
      </p:pic>
    </p:spTree>
    <p:extLst>
      <p:ext uri="{BB962C8B-B14F-4D97-AF65-F5344CB8AC3E}">
        <p14:creationId xmlns:p14="http://schemas.microsoft.com/office/powerpoint/2010/main" val="159170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16" name="Rectangle 15">
            <a:extLst>
              <a:ext uri="{FF2B5EF4-FFF2-40B4-BE49-F238E27FC236}">
                <a16:creationId xmlns:a16="http://schemas.microsoft.com/office/drawing/2014/main" id="{63B52759-48D8-E9DB-693B-FA181E39622E}"/>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17" name="Rectangle 16">
            <a:extLst>
              <a:ext uri="{FF2B5EF4-FFF2-40B4-BE49-F238E27FC236}">
                <a16:creationId xmlns:a16="http://schemas.microsoft.com/office/drawing/2014/main" id="{1EADE51C-4A66-C571-FBA2-A4FBCEC1D390}"/>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8" name="Rectangle 17">
            <a:extLst>
              <a:ext uri="{FF2B5EF4-FFF2-40B4-BE49-F238E27FC236}">
                <a16:creationId xmlns:a16="http://schemas.microsoft.com/office/drawing/2014/main" id="{9B614EB0-8623-D97E-7CB6-68FE8C47118C}"/>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19" name="Rectangle 18">
            <a:extLst>
              <a:ext uri="{FF2B5EF4-FFF2-40B4-BE49-F238E27FC236}">
                <a16:creationId xmlns:a16="http://schemas.microsoft.com/office/drawing/2014/main" id="{9C2FEDF2-D0F6-2B04-3E51-498963CFDB85}"/>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990000"/>
                </a:solidFill>
                <a:latin typeface="Quattrocento Sans" panose="020B0604020202020204" charset="0"/>
              </a:rPr>
              <a:t>LOOKING AHEAD</a:t>
            </a:r>
            <a:endParaRPr lang="en-US" sz="1800">
              <a:solidFill>
                <a:srgbClr val="990000"/>
              </a:solidFill>
              <a:latin typeface="Quattrocento Sans" panose="020B0604020202020204" charset="0"/>
            </a:endParaRPr>
          </a:p>
        </p:txBody>
      </p:sp>
      <p:sp>
        <p:nvSpPr>
          <p:cNvPr id="20" name="Rectangle 19">
            <a:extLst>
              <a:ext uri="{FF2B5EF4-FFF2-40B4-BE49-F238E27FC236}">
                <a16:creationId xmlns:a16="http://schemas.microsoft.com/office/drawing/2014/main" id="{FA980C2E-082F-7CFF-814C-CD912E55378C}"/>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22" name="Rectangle 21">
            <a:extLst>
              <a:ext uri="{FF2B5EF4-FFF2-40B4-BE49-F238E27FC236}">
                <a16:creationId xmlns:a16="http://schemas.microsoft.com/office/drawing/2014/main" id="{56B1DE37-0668-9548-B9F1-E54432064EA8}"/>
              </a:ext>
            </a:extLst>
          </p:cNvPr>
          <p:cNvSpPr/>
          <p:nvPr/>
        </p:nvSpPr>
        <p:spPr>
          <a:xfrm>
            <a:off x="4116393" y="6506628"/>
            <a:ext cx="1311441"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23" name="Rectangle 22">
            <a:extLst>
              <a:ext uri="{FF2B5EF4-FFF2-40B4-BE49-F238E27FC236}">
                <a16:creationId xmlns:a16="http://schemas.microsoft.com/office/drawing/2014/main" id="{43E85EED-5062-350B-128F-14B2197AAE25}"/>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6" name="Rectangle 25">
            <a:extLst>
              <a:ext uri="{FF2B5EF4-FFF2-40B4-BE49-F238E27FC236}">
                <a16:creationId xmlns:a16="http://schemas.microsoft.com/office/drawing/2014/main" id="{128344B5-14B5-9754-6242-F6B79686CEF9}"/>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7" name="Title 2">
            <a:extLst>
              <a:ext uri="{FF2B5EF4-FFF2-40B4-BE49-F238E27FC236}">
                <a16:creationId xmlns:a16="http://schemas.microsoft.com/office/drawing/2014/main" id="{F0052FDE-4222-9BF8-C193-C4953800FF63}"/>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LOOKING AHEAD</a:t>
            </a:r>
          </a:p>
        </p:txBody>
      </p:sp>
      <p:sp>
        <p:nvSpPr>
          <p:cNvPr id="28" name="Content Placeholder 2">
            <a:extLst>
              <a:ext uri="{FF2B5EF4-FFF2-40B4-BE49-F238E27FC236}">
                <a16:creationId xmlns:a16="http://schemas.microsoft.com/office/drawing/2014/main" id="{1BA58672-DFB7-7F71-B7AF-44EFD445BC2E}"/>
              </a:ext>
            </a:extLst>
          </p:cNvPr>
          <p:cNvSpPr txBox="1">
            <a:spLocks/>
          </p:cNvSpPr>
          <p:nvPr/>
        </p:nvSpPr>
        <p:spPr bwMode="auto">
          <a:xfrm>
            <a:off x="137653" y="1200150"/>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indent="0" algn="just">
              <a:buNone/>
            </a:pPr>
            <a:endParaRPr lang="en-US" sz="1600" b="1">
              <a:latin typeface="Times New Roman" panose="02020603050405020304" pitchFamily="18" charset="0"/>
              <a:cs typeface="Times New Roman" panose="02020603050405020304" pitchFamily="18" charset="0"/>
            </a:endParaRPr>
          </a:p>
          <a:p>
            <a:pPr algn="just"/>
            <a:r>
              <a:rPr lang="en-US" sz="2400">
                <a:latin typeface="Times New Roman"/>
                <a:ea typeface="ＭＳ Ｐゴシック"/>
                <a:cs typeface="Times New Roman"/>
              </a:rPr>
              <a:t>As part of the reopening process in the US, Levi and Co said that in addition to new safety regulations for the shop and associates, company will offer paid sick leave</a:t>
            </a:r>
            <a:endParaRPr lang="en-US" sz="2400">
              <a:latin typeface="Times New Roman"/>
              <a:cs typeface="Times New Roman"/>
            </a:endParaRPr>
          </a:p>
          <a:p>
            <a:pPr algn="just"/>
            <a:r>
              <a:rPr lang="en-US" sz="2400">
                <a:latin typeface="Times New Roman"/>
                <a:ea typeface="ＭＳ Ｐゴシック"/>
                <a:cs typeface="Times New Roman"/>
              </a:rPr>
              <a:t>Company will need to reckon with prolonged store closures, recession will cut consumer spending for years</a:t>
            </a:r>
          </a:p>
          <a:p>
            <a:pPr algn="just"/>
            <a:r>
              <a:rPr lang="en-US" sz="2400">
                <a:latin typeface="Times New Roman"/>
                <a:ea typeface="ＭＳ Ｐゴシック"/>
                <a:cs typeface="Times New Roman"/>
              </a:rPr>
              <a:t>"'These are moments for us to pressure test our values'' -Daniel Lee executive director of Levi Strauss Foundation</a:t>
            </a:r>
          </a:p>
          <a:p>
            <a:pPr algn="just"/>
            <a:r>
              <a:rPr lang="en-US" sz="2400">
                <a:latin typeface="Times New Roman"/>
                <a:ea typeface="ＭＳ Ｐゴシック"/>
                <a:cs typeface="Times New Roman"/>
              </a:rPr>
              <a:t>Still unclear just how bad the pandemic will be for non-essential consumer brands</a:t>
            </a:r>
          </a:p>
          <a:p>
            <a:pPr marL="0" indent="0" algn="just">
              <a:buNone/>
            </a:pPr>
            <a:endParaRPr lang="en-US" sz="2400">
              <a:latin typeface="Times New Roman"/>
              <a:ea typeface="ＭＳ Ｐゴシック"/>
              <a:cs typeface="Times New Roman"/>
            </a:endParaRPr>
          </a:p>
          <a:p>
            <a:pPr marL="0" indent="0" algn="just">
              <a:buNone/>
            </a:pPr>
            <a:endParaRPr lang="en-US" sz="1600">
              <a:latin typeface="Times New Roman" panose="02020603050405020304" pitchFamily="18" charset="0"/>
              <a:cs typeface="Times New Roman" panose="02020603050405020304" pitchFamily="18" charset="0"/>
            </a:endParaRPr>
          </a:p>
        </p:txBody>
      </p:sp>
      <p:pic>
        <p:nvPicPr>
          <p:cNvPr id="29" name="Graphic 28">
            <a:extLst>
              <a:ext uri="{FF2B5EF4-FFF2-40B4-BE49-F238E27FC236}">
                <a16:creationId xmlns:a16="http://schemas.microsoft.com/office/drawing/2014/main" id="{0036C2DA-5399-5173-80E1-A390B4238B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30" name="Picture 6">
            <a:extLst>
              <a:ext uri="{FF2B5EF4-FFF2-40B4-BE49-F238E27FC236}">
                <a16:creationId xmlns:a16="http://schemas.microsoft.com/office/drawing/2014/main" id="{7E0876EC-2EE4-80FB-9D2C-BE952B65480B}"/>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3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16" name="Rectangle 15">
            <a:extLst>
              <a:ext uri="{FF2B5EF4-FFF2-40B4-BE49-F238E27FC236}">
                <a16:creationId xmlns:a16="http://schemas.microsoft.com/office/drawing/2014/main" id="{9C49DA9D-00BF-AF33-54AF-C98E9B0E96A6}"/>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17" name="Rectangle 16">
            <a:extLst>
              <a:ext uri="{FF2B5EF4-FFF2-40B4-BE49-F238E27FC236}">
                <a16:creationId xmlns:a16="http://schemas.microsoft.com/office/drawing/2014/main" id="{04919D67-5DCA-51C7-BCA5-18F81065A760}"/>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8" name="Rectangle 17">
            <a:extLst>
              <a:ext uri="{FF2B5EF4-FFF2-40B4-BE49-F238E27FC236}">
                <a16:creationId xmlns:a16="http://schemas.microsoft.com/office/drawing/2014/main" id="{3C17A2B1-B826-0DBA-2E75-43F54540801B}"/>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19" name="Rectangle 18">
            <a:extLst>
              <a:ext uri="{FF2B5EF4-FFF2-40B4-BE49-F238E27FC236}">
                <a16:creationId xmlns:a16="http://schemas.microsoft.com/office/drawing/2014/main" id="{AC2A2BE5-2DA6-F38D-79C6-729CBF51D688}"/>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990000"/>
                </a:solidFill>
                <a:latin typeface="Quattrocento Sans" panose="020B0604020202020204" charset="0"/>
              </a:rPr>
              <a:t>LOOKING AHEAD</a:t>
            </a:r>
            <a:endParaRPr lang="en-US" sz="1800">
              <a:solidFill>
                <a:srgbClr val="990000"/>
              </a:solidFill>
              <a:latin typeface="Quattrocento Sans" panose="020B0604020202020204" charset="0"/>
            </a:endParaRPr>
          </a:p>
        </p:txBody>
      </p:sp>
      <p:sp>
        <p:nvSpPr>
          <p:cNvPr id="20" name="Rectangle 19">
            <a:extLst>
              <a:ext uri="{FF2B5EF4-FFF2-40B4-BE49-F238E27FC236}">
                <a16:creationId xmlns:a16="http://schemas.microsoft.com/office/drawing/2014/main" id="{F4F270E1-AAE6-D04D-4B82-73B3D8291A26}"/>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22" name="Rectangle 21">
            <a:extLst>
              <a:ext uri="{FF2B5EF4-FFF2-40B4-BE49-F238E27FC236}">
                <a16:creationId xmlns:a16="http://schemas.microsoft.com/office/drawing/2014/main" id="{A548E9BD-F4C2-34AC-1140-C3F0DCB4804F}"/>
              </a:ext>
            </a:extLst>
          </p:cNvPr>
          <p:cNvSpPr/>
          <p:nvPr/>
        </p:nvSpPr>
        <p:spPr>
          <a:xfrm>
            <a:off x="4116393" y="6506628"/>
            <a:ext cx="1311441"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23" name="Rectangle 22">
            <a:extLst>
              <a:ext uri="{FF2B5EF4-FFF2-40B4-BE49-F238E27FC236}">
                <a16:creationId xmlns:a16="http://schemas.microsoft.com/office/drawing/2014/main" id="{92A5A690-EC5F-40A9-A5EB-94FEA5EBB492}"/>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6" name="Rectangle 25">
            <a:extLst>
              <a:ext uri="{FF2B5EF4-FFF2-40B4-BE49-F238E27FC236}">
                <a16:creationId xmlns:a16="http://schemas.microsoft.com/office/drawing/2014/main" id="{0A8BA8DB-C998-8D33-74D2-6BDE4075891A}"/>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7" name="Title 2">
            <a:extLst>
              <a:ext uri="{FF2B5EF4-FFF2-40B4-BE49-F238E27FC236}">
                <a16:creationId xmlns:a16="http://schemas.microsoft.com/office/drawing/2014/main" id="{CFD86610-9B80-6C66-7926-D3FFCEA2EA82}"/>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LOOKING AHEAD</a:t>
            </a:r>
          </a:p>
        </p:txBody>
      </p:sp>
      <p:sp>
        <p:nvSpPr>
          <p:cNvPr id="28" name="Content Placeholder 2">
            <a:extLst>
              <a:ext uri="{FF2B5EF4-FFF2-40B4-BE49-F238E27FC236}">
                <a16:creationId xmlns:a16="http://schemas.microsoft.com/office/drawing/2014/main" id="{D2E04CC5-C3AD-9B1E-9945-C8BFF6B37FB5}"/>
              </a:ext>
            </a:extLst>
          </p:cNvPr>
          <p:cNvSpPr txBox="1">
            <a:spLocks/>
          </p:cNvSpPr>
          <p:nvPr/>
        </p:nvSpPr>
        <p:spPr bwMode="auto">
          <a:xfrm>
            <a:off x="137653" y="1200150"/>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algn="just"/>
            <a:r>
              <a:rPr lang="en-US" sz="2400">
                <a:latin typeface="Times New Roman" panose="02020603050405020304" pitchFamily="18" charset="0"/>
                <a:ea typeface="ＭＳ Ｐゴシック"/>
                <a:cs typeface="Times New Roman" panose="02020603050405020304" pitchFamily="18" charset="0"/>
              </a:rPr>
              <a:t>''We are going to be a smaller company at the end of this,'' -Bergh </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ea typeface="ＭＳ Ｐゴシック"/>
                <a:cs typeface="Times New Roman" panose="02020603050405020304" pitchFamily="18" charset="0"/>
              </a:rPr>
              <a:t>Committed to sticking to the LS &amp;Co.'s long-term goals, continuing to hit climate targets and investing in supporting garment workers</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ea typeface="ＭＳ Ｐゴシック"/>
                <a:cs typeface="Times New Roman" panose="02020603050405020304" pitchFamily="18" charset="0"/>
              </a:rPr>
              <a:t>Bain &amp; Company predicts consumers will come out of the pandemic with a greater appreciated for brands that reflect their own values. </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ea typeface="ＭＳ Ｐゴシック"/>
                <a:cs typeface="Times New Roman" panose="02020603050405020304" pitchFamily="18" charset="0"/>
              </a:rPr>
              <a:t>LS &amp;Co. Has been trying to expand its margin to have a wide range that can appeal to shoppers who will have less money to spend on jeans</a:t>
            </a:r>
            <a:endParaRPr lang="en-US" sz="2400">
              <a:latin typeface="Times New Roman" panose="02020603050405020304" pitchFamily="18" charset="0"/>
              <a:cs typeface="Times New Roman" panose="02020603050405020304" pitchFamily="18" charset="0"/>
            </a:endParaRPr>
          </a:p>
          <a:p>
            <a:pPr marL="0" indent="0" algn="just">
              <a:buNone/>
            </a:pPr>
            <a:endParaRPr lang="en-US" sz="1600">
              <a:latin typeface="Times New Roman" panose="02020603050405020304" pitchFamily="18" charset="0"/>
              <a:cs typeface="Times New Roman" panose="02020603050405020304" pitchFamily="18" charset="0"/>
            </a:endParaRPr>
          </a:p>
          <a:p>
            <a:pPr algn="just"/>
            <a:endParaRPr lang="en-US" sz="1600">
              <a:latin typeface="Times New Roman" panose="02020603050405020304" pitchFamily="18" charset="0"/>
              <a:cs typeface="Times New Roman" panose="02020603050405020304" pitchFamily="18" charset="0"/>
            </a:endParaRPr>
          </a:p>
          <a:p>
            <a:pPr algn="just"/>
            <a:endParaRPr lang="en-US" sz="1600">
              <a:latin typeface="Times New Roman" panose="02020603050405020304" pitchFamily="18" charset="0"/>
              <a:cs typeface="Times New Roman" panose="02020603050405020304" pitchFamily="18" charset="0"/>
            </a:endParaRPr>
          </a:p>
          <a:p>
            <a:pPr algn="just"/>
            <a:endParaRPr lang="en-US" sz="1600">
              <a:latin typeface="Times New Roman" panose="02020603050405020304" pitchFamily="18" charset="0"/>
              <a:cs typeface="Times New Roman" panose="02020603050405020304" pitchFamily="18" charset="0"/>
            </a:endParaRPr>
          </a:p>
        </p:txBody>
      </p:sp>
      <p:pic>
        <p:nvPicPr>
          <p:cNvPr id="29" name="Graphic 28">
            <a:extLst>
              <a:ext uri="{FF2B5EF4-FFF2-40B4-BE49-F238E27FC236}">
                <a16:creationId xmlns:a16="http://schemas.microsoft.com/office/drawing/2014/main" id="{B2046826-81EE-D69D-2ACB-99113BAF74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30" name="Picture 6">
            <a:extLst>
              <a:ext uri="{FF2B5EF4-FFF2-40B4-BE49-F238E27FC236}">
                <a16:creationId xmlns:a16="http://schemas.microsoft.com/office/drawing/2014/main" id="{A3E8CD0C-7028-1DC9-32AD-63AF2D4232A5}"/>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9" name="Google Shape;229;p2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31" name="Google Shape;231;p22"/>
          <p:cNvSpPr/>
          <p:nvPr/>
        </p:nvSpPr>
        <p:spPr>
          <a:xfrm>
            <a:off x="650546" y="2483731"/>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7" name="Picture 6">
            <a:extLst>
              <a:ext uri="{FF2B5EF4-FFF2-40B4-BE49-F238E27FC236}">
                <a16:creationId xmlns:a16="http://schemas.microsoft.com/office/drawing/2014/main" id="{3DD13EAC-5B19-6EFA-2C6E-EC5928BF1749}"/>
              </a:ext>
            </a:extLst>
          </p:cNvPr>
          <p:cNvPicPr>
            <a:picLocks noChangeAspect="1"/>
          </p:cNvPicPr>
          <p:nvPr/>
        </p:nvPicPr>
        <p:blipFill rotWithShape="1">
          <a:blip r:embed="rId4">
            <a:extLst>
              <a:ext uri="{28A0092B-C50C-407E-A947-70E740481C1C}">
                <a14:useLocalDpi xmlns:a14="http://schemas.microsoft.com/office/drawing/2010/main" val="0"/>
              </a:ext>
            </a:extLst>
          </a:blip>
          <a:srcRect t="2643" b="2917"/>
          <a:stretch/>
        </p:blipFill>
        <p:spPr>
          <a:xfrm>
            <a:off x="502365" y="191426"/>
            <a:ext cx="5593635" cy="6475147"/>
          </a:xfrm>
          <a:prstGeom prst="rect">
            <a:avLst/>
          </a:prstGeom>
        </p:spPr>
      </p:pic>
      <p:sp>
        <p:nvSpPr>
          <p:cNvPr id="230" name="Google Shape;230;p22"/>
          <p:cNvSpPr/>
          <p:nvPr/>
        </p:nvSpPr>
        <p:spPr>
          <a:xfrm>
            <a:off x="115215" y="91440"/>
            <a:ext cx="6429567" cy="6675120"/>
          </a:xfrm>
          <a:custGeom>
            <a:avLst/>
            <a:gdLst>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778" h="6675120">
                <a:moveTo>
                  <a:pt x="0" y="0"/>
                </a:moveTo>
                <a:lnTo>
                  <a:pt x="5390778" y="0"/>
                </a:lnTo>
                <a:lnTo>
                  <a:pt x="5390778" y="6675120"/>
                </a:lnTo>
                <a:lnTo>
                  <a:pt x="0" y="6675120"/>
                </a:lnTo>
                <a:cubicBezTo>
                  <a:pt x="0" y="4450080"/>
                  <a:pt x="9832" y="2254537"/>
                  <a:pt x="0" y="0"/>
                </a:cubicBezTo>
                <a:close/>
              </a:path>
            </a:pathLst>
          </a:custGeom>
          <a:solidFill>
            <a:srgbClr val="2B4D89">
              <a:alpha val="56000"/>
            </a:srgbClr>
          </a:solidFill>
          <a:ln>
            <a:noFill/>
          </a:ln>
        </p:spPr>
        <p:txBody>
          <a:bodyPr spcFirstLastPara="1" wrap="square" lIns="1128000" tIns="30475" rIns="60950" bIns="30475" anchor="ctr" anchorCtr="0">
            <a:noAutofit/>
          </a:bodyPr>
          <a:lstStyle/>
          <a:p>
            <a:endParaRPr lang="en-US" sz="3200" b="1">
              <a:solidFill>
                <a:schemeClr val="accent6">
                  <a:lumMod val="40000"/>
                  <a:lumOff val="60000"/>
                </a:schemeClr>
              </a:solidFill>
              <a:latin typeface="Quattrocento Sans"/>
              <a:ea typeface="Quattrocento Sans"/>
              <a:cs typeface="Quattrocento Sans"/>
              <a:sym typeface="Quattrocento Sans"/>
            </a:endParaRPr>
          </a:p>
          <a:p>
            <a:pPr lvl="1"/>
            <a:r>
              <a:rPr lang="en-US" sz="2400" b="1">
                <a:solidFill>
                  <a:schemeClr val="bg1"/>
                </a:solidFill>
                <a:latin typeface="Quattrocento Sans"/>
                <a:ea typeface="Quattrocento Sans"/>
                <a:cs typeface="Quattrocento Sans"/>
                <a:sym typeface="Quattrocento Sans"/>
              </a:rPr>
              <a:t>SUMMARY</a:t>
            </a:r>
            <a:endParaRPr sz="2400">
              <a:solidFill>
                <a:schemeClr val="bg1"/>
              </a:solidFill>
            </a:endParaRPr>
          </a:p>
          <a:p>
            <a:pPr lvl="1">
              <a:buClr>
                <a:schemeClr val="dk1"/>
              </a:buClr>
            </a:pPr>
            <a:r>
              <a:rPr lang="en-US" sz="2400" b="1">
                <a:solidFill>
                  <a:schemeClr val="lt2"/>
                </a:solidFill>
                <a:latin typeface="Quattrocento Sans"/>
                <a:ea typeface="Quattrocento Sans"/>
                <a:cs typeface="Quattrocento Sans"/>
                <a:sym typeface="Quattrocento Sans"/>
              </a:rPr>
              <a:t>CHALLENGES / PROBLEMS</a:t>
            </a:r>
          </a:p>
          <a:p>
            <a:pPr lvl="1">
              <a:buClr>
                <a:schemeClr val="dk1"/>
              </a:buClr>
            </a:pPr>
            <a:r>
              <a:rPr lang="en-US" sz="2400" b="1">
                <a:solidFill>
                  <a:schemeClr val="lt2"/>
                </a:solidFill>
                <a:latin typeface="Quattrocento Sans"/>
                <a:ea typeface="Quattrocento Sans"/>
                <a:cs typeface="Quattrocento Sans"/>
                <a:sym typeface="Quattrocento Sans"/>
              </a:rPr>
              <a:t>STRATEGY</a:t>
            </a:r>
          </a:p>
          <a:p>
            <a:pPr lvl="1">
              <a:buClr>
                <a:schemeClr val="dk1"/>
              </a:buClr>
            </a:pPr>
            <a:r>
              <a:rPr lang="en-US" sz="2400" b="1">
                <a:solidFill>
                  <a:schemeClr val="lt2"/>
                </a:solidFill>
                <a:latin typeface="Quattrocento Sans"/>
                <a:ea typeface="Quattrocento Sans"/>
                <a:cs typeface="Quattrocento Sans"/>
                <a:sym typeface="Quattrocento Sans"/>
              </a:rPr>
              <a:t>CONCLUSION</a:t>
            </a:r>
          </a:p>
          <a:p>
            <a:pPr lvl="1">
              <a:buClr>
                <a:schemeClr val="dk1"/>
              </a:buClr>
            </a:pPr>
            <a:r>
              <a:rPr lang="en-US" sz="2400" b="1">
                <a:solidFill>
                  <a:schemeClr val="lt2"/>
                </a:solidFill>
                <a:latin typeface="Quattrocento Sans"/>
                <a:ea typeface="Quattrocento Sans"/>
                <a:cs typeface="Quattrocento Sans"/>
                <a:sym typeface="Quattrocento Sans"/>
              </a:rPr>
              <a:t>LOOKING AHEAD</a:t>
            </a:r>
          </a:p>
          <a:p>
            <a:pPr lvl="1">
              <a:buClr>
                <a:schemeClr val="dk1"/>
              </a:buClr>
            </a:pPr>
            <a:r>
              <a:rPr lang="en-US" sz="2400" b="1">
                <a:solidFill>
                  <a:schemeClr val="lt2"/>
                </a:solidFill>
                <a:latin typeface="Quattrocento Sans"/>
                <a:ea typeface="Quattrocento Sans"/>
                <a:cs typeface="Quattrocento Sans"/>
                <a:sym typeface="Quattrocento Sans"/>
              </a:rPr>
              <a:t>QUESTIONS</a:t>
            </a:r>
          </a:p>
          <a:p>
            <a:pPr lvl="1">
              <a:buClr>
                <a:schemeClr val="dk1"/>
              </a:buClr>
            </a:pPr>
            <a:r>
              <a:rPr lang="en-US" sz="2400">
                <a:solidFill>
                  <a:schemeClr val="lt2"/>
                </a:solidFill>
                <a:latin typeface="Quattrocento Sans"/>
                <a:ea typeface="Quattrocento Sans"/>
                <a:cs typeface="Quattrocento Sans"/>
                <a:sym typeface="Quattrocento Sans"/>
              </a:rPr>
              <a:t>REFERENCES</a:t>
            </a:r>
          </a:p>
          <a:p>
            <a:pPr marL="0" lvl="0" indent="0" algn="l" rtl="0">
              <a:spcBef>
                <a:spcPts val="0"/>
              </a:spcBef>
              <a:spcAft>
                <a:spcPts val="0"/>
              </a:spcAft>
              <a:buClr>
                <a:schemeClr val="dk1"/>
              </a:buClr>
              <a:buFont typeface="Arial"/>
              <a:buNone/>
            </a:pPr>
            <a:endParaRPr sz="2800">
              <a:solidFill>
                <a:schemeClr val="lt2"/>
              </a:solidFill>
              <a:latin typeface="Quattrocento Sans"/>
              <a:ea typeface="Quattrocento Sans"/>
              <a:cs typeface="Quattrocento Sans"/>
              <a:sym typeface="Quattrocento Sans"/>
            </a:endParaRPr>
          </a:p>
        </p:txBody>
      </p:sp>
      <p:sp>
        <p:nvSpPr>
          <p:cNvPr id="8" name="Google Shape;231;p22">
            <a:extLst>
              <a:ext uri="{FF2B5EF4-FFF2-40B4-BE49-F238E27FC236}">
                <a16:creationId xmlns:a16="http://schemas.microsoft.com/office/drawing/2014/main" id="{72EAEE35-5A0A-CB10-1A27-4B74D1C47FD9}"/>
              </a:ext>
            </a:extLst>
          </p:cNvPr>
          <p:cNvSpPr/>
          <p:nvPr/>
        </p:nvSpPr>
        <p:spPr>
          <a:xfrm>
            <a:off x="1354389" y="4067754"/>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3" name="Picture 2">
            <a:extLst>
              <a:ext uri="{FF2B5EF4-FFF2-40B4-BE49-F238E27FC236}">
                <a16:creationId xmlns:a16="http://schemas.microsoft.com/office/drawing/2014/main" id="{9F6CF0AB-3C5D-1A54-F606-DFB2E17D28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2963" y="91440"/>
            <a:ext cx="5383822" cy="6679178"/>
          </a:xfrm>
          <a:prstGeom prst="rect">
            <a:avLst/>
          </a:prstGeom>
        </p:spPr>
      </p:pic>
      <p:pic>
        <p:nvPicPr>
          <p:cNvPr id="5" name="Graphic 4">
            <a:extLst>
              <a:ext uri="{FF2B5EF4-FFF2-40B4-BE49-F238E27FC236}">
                <a16:creationId xmlns:a16="http://schemas.microsoft.com/office/drawing/2014/main" id="{0360FB9D-FF45-A16D-F6CA-1D32DF1C00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20856" y="5750083"/>
            <a:ext cx="828000" cy="828000"/>
          </a:xfrm>
          <a:prstGeom prst="rect">
            <a:avLst/>
          </a:prstGeom>
        </p:spPr>
      </p:pic>
    </p:spTree>
    <p:extLst>
      <p:ext uri="{BB962C8B-B14F-4D97-AF65-F5344CB8AC3E}">
        <p14:creationId xmlns:p14="http://schemas.microsoft.com/office/powerpoint/2010/main" val="387580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en they’re made to last, we can all waste less. I Buy Better. Wear Longer. I Levi’s">
            <a:hlinkClick r:id="" action="ppaction://media"/>
            <a:extLst>
              <a:ext uri="{FF2B5EF4-FFF2-40B4-BE49-F238E27FC236}">
                <a16:creationId xmlns:a16="http://schemas.microsoft.com/office/drawing/2014/main" id="{6DF10506-EC92-8019-828D-7B57E102EF6D}"/>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6693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17" name="Rectangle 16">
            <a:extLst>
              <a:ext uri="{FF2B5EF4-FFF2-40B4-BE49-F238E27FC236}">
                <a16:creationId xmlns:a16="http://schemas.microsoft.com/office/drawing/2014/main" id="{E4BE2693-9E07-A477-146B-498FAF8C9215}"/>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18" name="Rectangle 17">
            <a:extLst>
              <a:ext uri="{FF2B5EF4-FFF2-40B4-BE49-F238E27FC236}">
                <a16:creationId xmlns:a16="http://schemas.microsoft.com/office/drawing/2014/main" id="{378E1835-552D-7D4C-68B5-4DB05819462B}"/>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9" name="Rectangle 18">
            <a:extLst>
              <a:ext uri="{FF2B5EF4-FFF2-40B4-BE49-F238E27FC236}">
                <a16:creationId xmlns:a16="http://schemas.microsoft.com/office/drawing/2014/main" id="{756FF078-6EA0-E851-8D8A-BEB26F30EE85}"/>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20" name="Rectangle 19">
            <a:extLst>
              <a:ext uri="{FF2B5EF4-FFF2-40B4-BE49-F238E27FC236}">
                <a16:creationId xmlns:a16="http://schemas.microsoft.com/office/drawing/2014/main" id="{65D1544A-3BB6-B7B2-2955-552E2A0280A3}"/>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21" name="Rectangle 20">
            <a:extLst>
              <a:ext uri="{FF2B5EF4-FFF2-40B4-BE49-F238E27FC236}">
                <a16:creationId xmlns:a16="http://schemas.microsoft.com/office/drawing/2014/main" id="{B95CA43D-F9CC-4BFD-708D-77ABD545FEDF}"/>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latin typeface="Quattrocento Sans" panose="020B0604020202020204" charset="0"/>
              </a:rPr>
              <a:t>QUESTIONS</a:t>
            </a:r>
            <a:endParaRPr lang="en-US" sz="1800">
              <a:solidFill>
                <a:srgbClr val="C00000"/>
              </a:solidFill>
              <a:latin typeface="Quattrocento Sans" panose="020B0604020202020204" charset="0"/>
            </a:endParaRPr>
          </a:p>
        </p:txBody>
      </p:sp>
      <p:sp>
        <p:nvSpPr>
          <p:cNvPr id="23" name="Rectangle 22">
            <a:extLst>
              <a:ext uri="{FF2B5EF4-FFF2-40B4-BE49-F238E27FC236}">
                <a16:creationId xmlns:a16="http://schemas.microsoft.com/office/drawing/2014/main" id="{C299FA4B-31AE-50B9-53AB-0D93E1A3D7A6}"/>
              </a:ext>
            </a:extLst>
          </p:cNvPr>
          <p:cNvSpPr/>
          <p:nvPr/>
        </p:nvSpPr>
        <p:spPr>
          <a:xfrm>
            <a:off x="4116393" y="6506628"/>
            <a:ext cx="1311441"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24" name="Rectangle 23">
            <a:extLst>
              <a:ext uri="{FF2B5EF4-FFF2-40B4-BE49-F238E27FC236}">
                <a16:creationId xmlns:a16="http://schemas.microsoft.com/office/drawing/2014/main" id="{1DB41C2E-6C1E-D27C-5524-8F26D2BB184F}"/>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9" name="Rectangle 28">
            <a:extLst>
              <a:ext uri="{FF2B5EF4-FFF2-40B4-BE49-F238E27FC236}">
                <a16:creationId xmlns:a16="http://schemas.microsoft.com/office/drawing/2014/main" id="{D88B49E7-F922-F59A-729F-8702A1D95022}"/>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30" name="Title 2">
            <a:extLst>
              <a:ext uri="{FF2B5EF4-FFF2-40B4-BE49-F238E27FC236}">
                <a16:creationId xmlns:a16="http://schemas.microsoft.com/office/drawing/2014/main" id="{4ADB6C1F-6BB8-3B46-BB0F-165CFB360EB1}"/>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QUESTION 1</a:t>
            </a:r>
          </a:p>
        </p:txBody>
      </p:sp>
      <p:sp>
        <p:nvSpPr>
          <p:cNvPr id="32" name="Content Placeholder 2">
            <a:extLst>
              <a:ext uri="{FF2B5EF4-FFF2-40B4-BE49-F238E27FC236}">
                <a16:creationId xmlns:a16="http://schemas.microsoft.com/office/drawing/2014/main" id="{1D023F83-C20C-96EB-A3E7-DB9D77A83C71}"/>
              </a:ext>
            </a:extLst>
          </p:cNvPr>
          <p:cNvSpPr txBox="1">
            <a:spLocks/>
          </p:cNvSpPr>
          <p:nvPr/>
        </p:nvSpPr>
        <p:spPr bwMode="auto">
          <a:xfrm>
            <a:off x="137653" y="1200150"/>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indent="0" algn="just">
              <a:buNone/>
            </a:pPr>
            <a:endParaRPr lang="en-US" sz="1000" b="1">
              <a:latin typeface="Times New Roman" panose="02020603050405020304" pitchFamily="18" charset="0"/>
              <a:ea typeface="+mj-lt"/>
              <a:cs typeface="Times New Roman" panose="02020603050405020304" pitchFamily="18" charset="0"/>
            </a:endParaRPr>
          </a:p>
          <a:p>
            <a:pPr marL="0" indent="0">
              <a:buNone/>
            </a:pPr>
            <a:r>
              <a:rPr lang="en-US" sz="2400">
                <a:latin typeface="Times New Roman" panose="02020603050405020304" pitchFamily="18" charset="0"/>
                <a:ea typeface="+mj-lt"/>
                <a:cs typeface="Times New Roman" panose="02020603050405020304" pitchFamily="18" charset="0"/>
              </a:rPr>
              <a:t>Which of the following is Not discussed as Levi’s achievements?</a:t>
            </a:r>
            <a:endParaRPr lang="en-US" sz="2400">
              <a:latin typeface="Times New Roman" panose="02020603050405020304" pitchFamily="18" charset="0"/>
              <a:cs typeface="Times New Roman" panose="02020603050405020304" pitchFamily="18" charset="0"/>
            </a:endParaRPr>
          </a:p>
          <a:p>
            <a:pPr marL="0" indent="0">
              <a:buNone/>
            </a:pPr>
            <a:endParaRPr lang="en-US" sz="1600">
              <a:latin typeface="Times New Roman" panose="02020603050405020304" pitchFamily="18" charset="0"/>
              <a:ea typeface="ＭＳ Ｐゴシック"/>
              <a:cs typeface="Times New Roman" panose="02020603050405020304" pitchFamily="18" charset="0"/>
            </a:endParaRPr>
          </a:p>
          <a:p>
            <a:pPr>
              <a:buAutoNum type="alphaUcPeriod"/>
            </a:pPr>
            <a:r>
              <a:rPr lang="en-US" sz="1800">
                <a:effectLst/>
                <a:latin typeface="Times New Roman" panose="02020603050405020304" pitchFamily="18" charset="0"/>
                <a:ea typeface="Calibri" panose="020F0502020204030204" pitchFamily="34" charset="0"/>
              </a:rPr>
              <a:t>  </a:t>
            </a:r>
            <a:r>
              <a:rPr lang="en-US">
                <a:effectLst/>
                <a:latin typeface="Times New Roman" panose="02020603050405020304" pitchFamily="18" charset="0"/>
                <a:ea typeface="Calibri" panose="020F0502020204030204" pitchFamily="34" charset="0"/>
              </a:rPr>
              <a:t>Water-reducing finishing techniques </a:t>
            </a:r>
          </a:p>
          <a:p>
            <a:pPr marL="457200" indent="-457200">
              <a:buAutoNum type="alphaUcPeriod"/>
            </a:pPr>
            <a:r>
              <a:rPr lang="en-US">
                <a:effectLst/>
                <a:latin typeface="Times New Roman" panose="02020603050405020304" pitchFamily="18" charset="0"/>
                <a:ea typeface="Calibri" panose="020F0502020204030204" pitchFamily="34" charset="0"/>
              </a:rPr>
              <a:t>Laser finishing technology</a:t>
            </a:r>
          </a:p>
          <a:p>
            <a:pPr marL="457200" indent="-457200">
              <a:buAutoNum type="alphaUcPeriod"/>
            </a:pPr>
            <a:r>
              <a:rPr lang="en-US">
                <a:latin typeface="Times New Roman" panose="02020603050405020304" pitchFamily="18" charset="0"/>
                <a:ea typeface="ＭＳ Ｐゴシック"/>
                <a:cs typeface="Times New Roman" panose="02020603050405020304" pitchFamily="18" charset="0"/>
              </a:rPr>
              <a:t>Reducing the </a:t>
            </a:r>
            <a:r>
              <a:rPr lang="en-US">
                <a:effectLst/>
                <a:latin typeface="Times New Roman" panose="02020603050405020304" pitchFamily="18" charset="0"/>
                <a:ea typeface="Calibri" panose="020F0502020204030204" pitchFamily="34" charset="0"/>
              </a:rPr>
              <a:t>need for physical product sampling</a:t>
            </a:r>
          </a:p>
          <a:p>
            <a:pPr marL="457200" indent="-457200">
              <a:buAutoNum type="alphaUcPeriod"/>
            </a:pPr>
            <a:r>
              <a:rPr lang="en-US">
                <a:latin typeface="Times New Roman" panose="02020603050405020304" pitchFamily="18" charset="0"/>
                <a:ea typeface="ＭＳ Ｐゴシック"/>
                <a:cs typeface="Times New Roman" panose="02020603050405020304" pitchFamily="18" charset="0"/>
              </a:rPr>
              <a:t>Incorporating TOUGH COTTON technology</a:t>
            </a:r>
          </a:p>
          <a:p>
            <a:pPr marL="0" indent="0" algn="ctr">
              <a:buNone/>
            </a:pPr>
            <a:endParaRPr lang="en-US" sz="1600">
              <a:latin typeface="Times New Roman" panose="02020603050405020304" pitchFamily="18" charset="0"/>
              <a:ea typeface="ＭＳ Ｐゴシック"/>
              <a:cs typeface="Times New Roman" panose="02020603050405020304" pitchFamily="18" charset="0"/>
            </a:endParaRPr>
          </a:p>
          <a:p>
            <a:pPr marL="0" indent="0" algn="ctr">
              <a:buNone/>
            </a:pPr>
            <a:endParaRPr lang="en-US" sz="1600">
              <a:latin typeface="Times New Roman" panose="02020603050405020304" pitchFamily="18" charset="0"/>
              <a:ea typeface="ＭＳ Ｐゴシック"/>
              <a:cs typeface="Times New Roman" panose="02020603050405020304" pitchFamily="18" charset="0"/>
            </a:endParaRPr>
          </a:p>
          <a:p>
            <a:pPr marL="0" indent="0" algn="just">
              <a:buNone/>
            </a:pPr>
            <a:r>
              <a:rPr lang="en-US" sz="1000">
                <a:latin typeface="Times New Roman" panose="02020603050405020304" pitchFamily="18" charset="0"/>
                <a:ea typeface="ＭＳ Ｐゴシック"/>
                <a:cs typeface="Times New Roman" panose="02020603050405020304" pitchFamily="18" charset="0"/>
              </a:rPr>
              <a:t>	</a:t>
            </a:r>
          </a:p>
          <a:p>
            <a:pPr marL="0" indent="0" algn="just">
              <a:buNone/>
            </a:pPr>
            <a:endParaRPr lang="en-US" sz="1000">
              <a:latin typeface="Times New Roman" panose="02020603050405020304" pitchFamily="18" charset="0"/>
              <a:cs typeface="Times New Roman" panose="02020603050405020304" pitchFamily="18" charset="0"/>
            </a:endParaRPr>
          </a:p>
        </p:txBody>
      </p:sp>
      <p:pic>
        <p:nvPicPr>
          <p:cNvPr id="33" name="Graphic 32">
            <a:extLst>
              <a:ext uri="{FF2B5EF4-FFF2-40B4-BE49-F238E27FC236}">
                <a16:creationId xmlns:a16="http://schemas.microsoft.com/office/drawing/2014/main" id="{E521CF57-BDEB-A49E-3CE3-5DA6B5B24F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34" name="Picture 6">
            <a:extLst>
              <a:ext uri="{FF2B5EF4-FFF2-40B4-BE49-F238E27FC236}">
                <a16:creationId xmlns:a16="http://schemas.microsoft.com/office/drawing/2014/main" id="{FC736EE9-5CB6-388D-BAA9-76E47A892B26}"/>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9653867" y="4832258"/>
            <a:ext cx="2544761" cy="104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46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17" name="Rectangle 16">
            <a:extLst>
              <a:ext uri="{FF2B5EF4-FFF2-40B4-BE49-F238E27FC236}">
                <a16:creationId xmlns:a16="http://schemas.microsoft.com/office/drawing/2014/main" id="{E4BE2693-9E07-A477-146B-498FAF8C9215}"/>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18" name="Rectangle 17">
            <a:extLst>
              <a:ext uri="{FF2B5EF4-FFF2-40B4-BE49-F238E27FC236}">
                <a16:creationId xmlns:a16="http://schemas.microsoft.com/office/drawing/2014/main" id="{378E1835-552D-7D4C-68B5-4DB05819462B}"/>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9" name="Rectangle 18">
            <a:extLst>
              <a:ext uri="{FF2B5EF4-FFF2-40B4-BE49-F238E27FC236}">
                <a16:creationId xmlns:a16="http://schemas.microsoft.com/office/drawing/2014/main" id="{756FF078-6EA0-E851-8D8A-BEB26F30EE85}"/>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20" name="Rectangle 19">
            <a:extLst>
              <a:ext uri="{FF2B5EF4-FFF2-40B4-BE49-F238E27FC236}">
                <a16:creationId xmlns:a16="http://schemas.microsoft.com/office/drawing/2014/main" id="{65D1544A-3BB6-B7B2-2955-552E2A0280A3}"/>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21" name="Rectangle 20">
            <a:extLst>
              <a:ext uri="{FF2B5EF4-FFF2-40B4-BE49-F238E27FC236}">
                <a16:creationId xmlns:a16="http://schemas.microsoft.com/office/drawing/2014/main" id="{B95CA43D-F9CC-4BFD-708D-77ABD545FEDF}"/>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latin typeface="Quattrocento Sans" panose="020B0604020202020204" charset="0"/>
              </a:rPr>
              <a:t>QUESTIONS</a:t>
            </a:r>
            <a:endParaRPr lang="en-US" sz="1800">
              <a:solidFill>
                <a:srgbClr val="C00000"/>
              </a:solidFill>
              <a:latin typeface="Quattrocento Sans" panose="020B0604020202020204" charset="0"/>
            </a:endParaRPr>
          </a:p>
        </p:txBody>
      </p:sp>
      <p:sp>
        <p:nvSpPr>
          <p:cNvPr id="23" name="Rectangle 22">
            <a:extLst>
              <a:ext uri="{FF2B5EF4-FFF2-40B4-BE49-F238E27FC236}">
                <a16:creationId xmlns:a16="http://schemas.microsoft.com/office/drawing/2014/main" id="{C299FA4B-31AE-50B9-53AB-0D93E1A3D7A6}"/>
              </a:ext>
            </a:extLst>
          </p:cNvPr>
          <p:cNvSpPr/>
          <p:nvPr/>
        </p:nvSpPr>
        <p:spPr>
          <a:xfrm>
            <a:off x="4116393" y="6506628"/>
            <a:ext cx="1311441"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24" name="Rectangle 23">
            <a:extLst>
              <a:ext uri="{FF2B5EF4-FFF2-40B4-BE49-F238E27FC236}">
                <a16:creationId xmlns:a16="http://schemas.microsoft.com/office/drawing/2014/main" id="{1DB41C2E-6C1E-D27C-5524-8F26D2BB184F}"/>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9" name="Rectangle 28">
            <a:extLst>
              <a:ext uri="{FF2B5EF4-FFF2-40B4-BE49-F238E27FC236}">
                <a16:creationId xmlns:a16="http://schemas.microsoft.com/office/drawing/2014/main" id="{D88B49E7-F922-F59A-729F-8702A1D95022}"/>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30" name="Title 2">
            <a:extLst>
              <a:ext uri="{FF2B5EF4-FFF2-40B4-BE49-F238E27FC236}">
                <a16:creationId xmlns:a16="http://schemas.microsoft.com/office/drawing/2014/main" id="{4ADB6C1F-6BB8-3B46-BB0F-165CFB360EB1}"/>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QUESTION 1</a:t>
            </a:r>
          </a:p>
        </p:txBody>
      </p:sp>
      <p:sp>
        <p:nvSpPr>
          <p:cNvPr id="32" name="Content Placeholder 2">
            <a:extLst>
              <a:ext uri="{FF2B5EF4-FFF2-40B4-BE49-F238E27FC236}">
                <a16:creationId xmlns:a16="http://schemas.microsoft.com/office/drawing/2014/main" id="{1D023F83-C20C-96EB-A3E7-DB9D77A83C71}"/>
              </a:ext>
            </a:extLst>
          </p:cNvPr>
          <p:cNvSpPr txBox="1">
            <a:spLocks/>
          </p:cNvSpPr>
          <p:nvPr/>
        </p:nvSpPr>
        <p:spPr bwMode="auto">
          <a:xfrm>
            <a:off x="137653" y="1200150"/>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indent="0" algn="just">
              <a:buNone/>
            </a:pPr>
            <a:endParaRPr lang="en-US" sz="1000" b="1">
              <a:latin typeface="Times New Roman" panose="02020603050405020304" pitchFamily="18" charset="0"/>
              <a:ea typeface="+mj-lt"/>
              <a:cs typeface="Times New Roman" panose="02020603050405020304" pitchFamily="18" charset="0"/>
            </a:endParaRPr>
          </a:p>
          <a:p>
            <a:pPr marL="0" indent="0">
              <a:buNone/>
            </a:pPr>
            <a:r>
              <a:rPr lang="en-US" sz="2400">
                <a:latin typeface="Times New Roman" panose="02020603050405020304" pitchFamily="18" charset="0"/>
                <a:ea typeface="+mj-lt"/>
                <a:cs typeface="Times New Roman" panose="02020603050405020304" pitchFamily="18" charset="0"/>
              </a:rPr>
              <a:t>Which of the following is Not discussed as Levi’s achievements?</a:t>
            </a:r>
            <a:endParaRPr lang="en-US" sz="2400">
              <a:latin typeface="Times New Roman" panose="02020603050405020304" pitchFamily="18" charset="0"/>
              <a:cs typeface="Times New Roman" panose="02020603050405020304" pitchFamily="18" charset="0"/>
            </a:endParaRPr>
          </a:p>
          <a:p>
            <a:pPr marL="0" indent="0">
              <a:buNone/>
            </a:pPr>
            <a:endParaRPr lang="en-US" sz="1600">
              <a:latin typeface="Times New Roman" panose="02020603050405020304" pitchFamily="18" charset="0"/>
              <a:ea typeface="ＭＳ Ｐゴシック"/>
              <a:cs typeface="Times New Roman" panose="02020603050405020304" pitchFamily="18" charset="0"/>
            </a:endParaRPr>
          </a:p>
          <a:p>
            <a:pPr>
              <a:buAutoNum type="alphaUcPeriod"/>
            </a:pPr>
            <a:r>
              <a:rPr lang="en-US" sz="1800">
                <a:effectLst/>
                <a:latin typeface="Times New Roman" panose="02020603050405020304" pitchFamily="18" charset="0"/>
                <a:ea typeface="Calibri" panose="020F0502020204030204" pitchFamily="34" charset="0"/>
              </a:rPr>
              <a:t>  </a:t>
            </a:r>
            <a:r>
              <a:rPr lang="en-US">
                <a:effectLst/>
                <a:latin typeface="Times New Roman" panose="02020603050405020304" pitchFamily="18" charset="0"/>
                <a:ea typeface="Calibri" panose="020F0502020204030204" pitchFamily="34" charset="0"/>
              </a:rPr>
              <a:t>Water-reducing finishing techniques </a:t>
            </a:r>
          </a:p>
          <a:p>
            <a:pPr marL="457200" indent="-457200">
              <a:buAutoNum type="alphaUcPeriod"/>
            </a:pPr>
            <a:r>
              <a:rPr lang="en-US">
                <a:effectLst/>
                <a:latin typeface="Times New Roman" panose="02020603050405020304" pitchFamily="18" charset="0"/>
                <a:ea typeface="Calibri" panose="020F0502020204030204" pitchFamily="34" charset="0"/>
              </a:rPr>
              <a:t>Laser finishing technology</a:t>
            </a:r>
          </a:p>
          <a:p>
            <a:pPr marL="457200" indent="-457200">
              <a:buAutoNum type="alphaUcPeriod"/>
            </a:pPr>
            <a:r>
              <a:rPr lang="en-US">
                <a:latin typeface="Times New Roman" panose="02020603050405020304" pitchFamily="18" charset="0"/>
                <a:ea typeface="ＭＳ Ｐゴシック"/>
                <a:cs typeface="Times New Roman" panose="02020603050405020304" pitchFamily="18" charset="0"/>
              </a:rPr>
              <a:t>Reducing the </a:t>
            </a:r>
            <a:r>
              <a:rPr lang="en-US">
                <a:effectLst/>
                <a:latin typeface="Times New Roman" panose="02020603050405020304" pitchFamily="18" charset="0"/>
                <a:ea typeface="Calibri" panose="020F0502020204030204" pitchFamily="34" charset="0"/>
              </a:rPr>
              <a:t>need for physical product sampling</a:t>
            </a:r>
          </a:p>
          <a:p>
            <a:pPr marL="457200" indent="-457200">
              <a:buAutoNum type="alphaUcPeriod"/>
            </a:pPr>
            <a:r>
              <a:rPr lang="en-US" b="1">
                <a:latin typeface="Times New Roman" panose="02020603050405020304" pitchFamily="18" charset="0"/>
                <a:ea typeface="ＭＳ Ｐゴシック"/>
                <a:cs typeface="Times New Roman" panose="02020603050405020304" pitchFamily="18" charset="0"/>
              </a:rPr>
              <a:t>Incorporating TOUGH COTTON technology</a:t>
            </a:r>
          </a:p>
          <a:p>
            <a:pPr marL="0" indent="0" algn="ctr">
              <a:buNone/>
            </a:pPr>
            <a:endParaRPr lang="en-US" sz="1600">
              <a:latin typeface="Times New Roman" panose="02020603050405020304" pitchFamily="18" charset="0"/>
              <a:ea typeface="ＭＳ Ｐゴシック"/>
              <a:cs typeface="Times New Roman" panose="02020603050405020304" pitchFamily="18" charset="0"/>
            </a:endParaRPr>
          </a:p>
          <a:p>
            <a:pPr marL="0" indent="0" algn="ctr">
              <a:buNone/>
            </a:pPr>
            <a:endParaRPr lang="en-US" sz="1600">
              <a:latin typeface="Times New Roman" panose="02020603050405020304" pitchFamily="18" charset="0"/>
              <a:ea typeface="ＭＳ Ｐゴシック"/>
              <a:cs typeface="Times New Roman" panose="02020603050405020304" pitchFamily="18" charset="0"/>
            </a:endParaRPr>
          </a:p>
          <a:p>
            <a:pPr marL="0" indent="0" algn="just">
              <a:buNone/>
            </a:pPr>
            <a:r>
              <a:rPr lang="en-US" sz="1000">
                <a:latin typeface="Times New Roman" panose="02020603050405020304" pitchFamily="18" charset="0"/>
                <a:ea typeface="ＭＳ Ｐゴシック"/>
                <a:cs typeface="Times New Roman" panose="02020603050405020304" pitchFamily="18" charset="0"/>
              </a:rPr>
              <a:t>	</a:t>
            </a:r>
          </a:p>
          <a:p>
            <a:pPr marL="0" indent="0" algn="just">
              <a:buNone/>
            </a:pPr>
            <a:endParaRPr lang="en-US" sz="1000">
              <a:latin typeface="Times New Roman" panose="02020603050405020304" pitchFamily="18" charset="0"/>
              <a:cs typeface="Times New Roman" panose="02020603050405020304" pitchFamily="18" charset="0"/>
            </a:endParaRPr>
          </a:p>
        </p:txBody>
      </p:sp>
      <p:pic>
        <p:nvPicPr>
          <p:cNvPr id="33" name="Graphic 32">
            <a:extLst>
              <a:ext uri="{FF2B5EF4-FFF2-40B4-BE49-F238E27FC236}">
                <a16:creationId xmlns:a16="http://schemas.microsoft.com/office/drawing/2014/main" id="{E521CF57-BDEB-A49E-3CE3-5DA6B5B24F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34" name="Picture 6">
            <a:extLst>
              <a:ext uri="{FF2B5EF4-FFF2-40B4-BE49-F238E27FC236}">
                <a16:creationId xmlns:a16="http://schemas.microsoft.com/office/drawing/2014/main" id="{FC736EE9-5CB6-388D-BAA9-76E47A892B26}"/>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9653867" y="4832258"/>
            <a:ext cx="2544761" cy="104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3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17" name="Rectangle 16">
            <a:extLst>
              <a:ext uri="{FF2B5EF4-FFF2-40B4-BE49-F238E27FC236}">
                <a16:creationId xmlns:a16="http://schemas.microsoft.com/office/drawing/2014/main" id="{C78A5F1B-AB8C-C132-57E9-F648D87038BA}"/>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18" name="Rectangle 17">
            <a:extLst>
              <a:ext uri="{FF2B5EF4-FFF2-40B4-BE49-F238E27FC236}">
                <a16:creationId xmlns:a16="http://schemas.microsoft.com/office/drawing/2014/main" id="{C890EFF8-50D9-64CC-883B-876B64D6A573}"/>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9" name="Rectangle 18">
            <a:extLst>
              <a:ext uri="{FF2B5EF4-FFF2-40B4-BE49-F238E27FC236}">
                <a16:creationId xmlns:a16="http://schemas.microsoft.com/office/drawing/2014/main" id="{CE1E2EDC-8C95-2A46-84E2-EE799995B968}"/>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20" name="Rectangle 19">
            <a:extLst>
              <a:ext uri="{FF2B5EF4-FFF2-40B4-BE49-F238E27FC236}">
                <a16:creationId xmlns:a16="http://schemas.microsoft.com/office/drawing/2014/main" id="{5E083662-32BD-8C02-BEB6-278A418F7562}"/>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21" name="Rectangle 20">
            <a:extLst>
              <a:ext uri="{FF2B5EF4-FFF2-40B4-BE49-F238E27FC236}">
                <a16:creationId xmlns:a16="http://schemas.microsoft.com/office/drawing/2014/main" id="{89E00962-E167-EF05-9A03-3649F6E47A37}"/>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latin typeface="Quattrocento Sans" panose="020B0604020202020204" charset="0"/>
              </a:rPr>
              <a:t>QUESTIONS</a:t>
            </a:r>
            <a:endParaRPr lang="en-US" sz="1800">
              <a:solidFill>
                <a:srgbClr val="C00000"/>
              </a:solidFill>
              <a:latin typeface="Quattrocento Sans" panose="020B0604020202020204" charset="0"/>
            </a:endParaRPr>
          </a:p>
        </p:txBody>
      </p:sp>
      <p:sp>
        <p:nvSpPr>
          <p:cNvPr id="24" name="Rectangle 23">
            <a:extLst>
              <a:ext uri="{FF2B5EF4-FFF2-40B4-BE49-F238E27FC236}">
                <a16:creationId xmlns:a16="http://schemas.microsoft.com/office/drawing/2014/main" id="{2F128916-DDEA-179E-6ED2-0263BDFFF9F1}"/>
              </a:ext>
            </a:extLst>
          </p:cNvPr>
          <p:cNvSpPr/>
          <p:nvPr/>
        </p:nvSpPr>
        <p:spPr>
          <a:xfrm>
            <a:off x="4116393" y="6506628"/>
            <a:ext cx="1311441"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25" name="Rectangle 24">
            <a:extLst>
              <a:ext uri="{FF2B5EF4-FFF2-40B4-BE49-F238E27FC236}">
                <a16:creationId xmlns:a16="http://schemas.microsoft.com/office/drawing/2014/main" id="{586A5F02-D8B5-E378-ECE0-BFD7B6190431}"/>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8" name="Rectangle 27">
            <a:extLst>
              <a:ext uri="{FF2B5EF4-FFF2-40B4-BE49-F238E27FC236}">
                <a16:creationId xmlns:a16="http://schemas.microsoft.com/office/drawing/2014/main" id="{AF89991E-85B0-2EB3-AC53-228398045FBB}"/>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9" name="Title 2">
            <a:extLst>
              <a:ext uri="{FF2B5EF4-FFF2-40B4-BE49-F238E27FC236}">
                <a16:creationId xmlns:a16="http://schemas.microsoft.com/office/drawing/2014/main" id="{7D63BFCA-26DF-B645-46BE-E4FAE80DB7A0}"/>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QUESTION 2</a:t>
            </a:r>
          </a:p>
        </p:txBody>
      </p:sp>
      <p:sp>
        <p:nvSpPr>
          <p:cNvPr id="30" name="Content Placeholder 2">
            <a:extLst>
              <a:ext uri="{FF2B5EF4-FFF2-40B4-BE49-F238E27FC236}">
                <a16:creationId xmlns:a16="http://schemas.microsoft.com/office/drawing/2014/main" id="{495C60CA-F8DD-A118-DF6A-567A6A4EB308}"/>
              </a:ext>
            </a:extLst>
          </p:cNvPr>
          <p:cNvSpPr txBox="1">
            <a:spLocks/>
          </p:cNvSpPr>
          <p:nvPr/>
        </p:nvSpPr>
        <p:spPr bwMode="auto">
          <a:xfrm>
            <a:off x="221287" y="1218735"/>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indent="0" algn="just">
              <a:buNone/>
            </a:pPr>
            <a:endParaRPr lang="en-US" sz="1200" b="1">
              <a:latin typeface="Times New Roman" panose="02020603050405020304" pitchFamily="18" charset="0"/>
              <a:ea typeface="+mj-lt"/>
              <a:cs typeface="Times New Roman" panose="02020603050405020304" pitchFamily="18" charset="0"/>
            </a:endParaRPr>
          </a:p>
          <a:p>
            <a:pPr marL="0" indent="0">
              <a:buNone/>
            </a:pPr>
            <a:r>
              <a:rPr lang="en-US" sz="2400">
                <a:latin typeface="Times New Roman" panose="02020603050405020304" pitchFamily="18" charset="0"/>
                <a:ea typeface="+mj-lt"/>
                <a:cs typeface="Times New Roman" panose="02020603050405020304" pitchFamily="18" charset="0"/>
              </a:rPr>
              <a:t>In 2014, Bergh announced a new strategy that included how many employee layoffs?</a:t>
            </a:r>
            <a:endParaRPr lang="en-US" sz="2400">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ea typeface="ＭＳ Ｐゴシック"/>
              <a:cs typeface="Times New Roman" panose="02020603050405020304" pitchFamily="18" charset="0"/>
            </a:endParaRPr>
          </a:p>
          <a:p>
            <a:pPr marL="0" indent="0">
              <a:buNone/>
            </a:pPr>
            <a:r>
              <a:rPr lang="en-US" sz="2000">
                <a:latin typeface="Times New Roman" panose="02020603050405020304" pitchFamily="18" charset="0"/>
                <a:ea typeface="ＭＳ Ｐゴシック"/>
                <a:cs typeface="Times New Roman" panose="02020603050405020304" pitchFamily="18" charset="0"/>
              </a:rPr>
              <a:t>A. 1,500</a:t>
            </a:r>
          </a:p>
          <a:p>
            <a:pPr marL="0" indent="0">
              <a:buNone/>
            </a:pPr>
            <a:r>
              <a:rPr lang="en-US" sz="2000">
                <a:latin typeface="Times New Roman" panose="02020603050405020304" pitchFamily="18" charset="0"/>
                <a:ea typeface="ＭＳ Ｐゴシック"/>
                <a:cs typeface="Times New Roman" panose="02020603050405020304" pitchFamily="18" charset="0"/>
              </a:rPr>
              <a:t>B. 1,850</a:t>
            </a:r>
          </a:p>
          <a:p>
            <a:pPr marL="0" indent="0">
              <a:buNone/>
            </a:pPr>
            <a:r>
              <a:rPr lang="en-US" sz="2000">
                <a:latin typeface="Times New Roman" panose="02020603050405020304" pitchFamily="18" charset="0"/>
                <a:ea typeface="ＭＳ Ｐゴシック"/>
                <a:cs typeface="Times New Roman" panose="02020603050405020304" pitchFamily="18" charset="0"/>
              </a:rPr>
              <a:t>C. 1,300</a:t>
            </a:r>
          </a:p>
          <a:p>
            <a:pPr marL="0" indent="0">
              <a:buNone/>
            </a:pPr>
            <a:r>
              <a:rPr lang="en-US" sz="2000">
                <a:latin typeface="Times New Roman" panose="02020603050405020304" pitchFamily="18" charset="0"/>
                <a:ea typeface="ＭＳ Ｐゴシック"/>
                <a:cs typeface="Times New Roman" panose="02020603050405020304" pitchFamily="18" charset="0"/>
              </a:rPr>
              <a:t>D. 2,000</a:t>
            </a:r>
          </a:p>
          <a:p>
            <a:pPr marL="0" indent="0" algn="ctr">
              <a:buNone/>
            </a:pPr>
            <a:endParaRPr lang="en-US">
              <a:latin typeface="Times New Roman" panose="02020603050405020304" pitchFamily="18" charset="0"/>
              <a:ea typeface="ＭＳ Ｐゴシック"/>
              <a:cs typeface="Times New Roman" panose="02020603050405020304" pitchFamily="18" charset="0"/>
            </a:endParaRPr>
          </a:p>
          <a:p>
            <a:pPr marL="0" indent="0" algn="ctr">
              <a:buNone/>
            </a:pPr>
            <a:endParaRPr lang="en-US">
              <a:latin typeface="Times New Roman" panose="02020603050405020304" pitchFamily="18" charset="0"/>
              <a:ea typeface="ＭＳ Ｐゴシック"/>
              <a:cs typeface="Times New Roman" panose="02020603050405020304" pitchFamily="18" charset="0"/>
            </a:endParaRPr>
          </a:p>
          <a:p>
            <a:pPr marL="0" indent="0" algn="just">
              <a:buNone/>
            </a:pPr>
            <a:r>
              <a:rPr lang="en-US" sz="1200">
                <a:latin typeface="Times New Roman" panose="02020603050405020304" pitchFamily="18" charset="0"/>
                <a:ea typeface="ＭＳ Ｐゴシック"/>
                <a:cs typeface="Times New Roman" panose="02020603050405020304" pitchFamily="18" charset="0"/>
              </a:rPr>
              <a:t>	</a:t>
            </a:r>
          </a:p>
          <a:p>
            <a:pPr marL="0" indent="0" algn="just">
              <a:buNone/>
            </a:pPr>
            <a:endParaRPr lang="en-US" sz="1200">
              <a:latin typeface="Times New Roman" panose="02020603050405020304" pitchFamily="18" charset="0"/>
              <a:cs typeface="Times New Roman" panose="02020603050405020304" pitchFamily="18" charset="0"/>
            </a:endParaRPr>
          </a:p>
        </p:txBody>
      </p:sp>
      <p:pic>
        <p:nvPicPr>
          <p:cNvPr id="31" name="Graphic 30">
            <a:extLst>
              <a:ext uri="{FF2B5EF4-FFF2-40B4-BE49-F238E27FC236}">
                <a16:creationId xmlns:a16="http://schemas.microsoft.com/office/drawing/2014/main" id="{E14907D1-0C11-2D54-4031-F141A72FCD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32" name="Picture 6">
            <a:extLst>
              <a:ext uri="{FF2B5EF4-FFF2-40B4-BE49-F238E27FC236}">
                <a16:creationId xmlns:a16="http://schemas.microsoft.com/office/drawing/2014/main" id="{79FD5B86-E2FE-B268-1C57-8AF7A2C9145E}"/>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1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17" name="Rectangle 16">
            <a:extLst>
              <a:ext uri="{FF2B5EF4-FFF2-40B4-BE49-F238E27FC236}">
                <a16:creationId xmlns:a16="http://schemas.microsoft.com/office/drawing/2014/main" id="{C78A5F1B-AB8C-C132-57E9-F648D87038BA}"/>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18" name="Rectangle 17">
            <a:extLst>
              <a:ext uri="{FF2B5EF4-FFF2-40B4-BE49-F238E27FC236}">
                <a16:creationId xmlns:a16="http://schemas.microsoft.com/office/drawing/2014/main" id="{C890EFF8-50D9-64CC-883B-876B64D6A573}"/>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9" name="Rectangle 18">
            <a:extLst>
              <a:ext uri="{FF2B5EF4-FFF2-40B4-BE49-F238E27FC236}">
                <a16:creationId xmlns:a16="http://schemas.microsoft.com/office/drawing/2014/main" id="{CE1E2EDC-8C95-2A46-84E2-EE799995B968}"/>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20" name="Rectangle 19">
            <a:extLst>
              <a:ext uri="{FF2B5EF4-FFF2-40B4-BE49-F238E27FC236}">
                <a16:creationId xmlns:a16="http://schemas.microsoft.com/office/drawing/2014/main" id="{5E083662-32BD-8C02-BEB6-278A418F7562}"/>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21" name="Rectangle 20">
            <a:extLst>
              <a:ext uri="{FF2B5EF4-FFF2-40B4-BE49-F238E27FC236}">
                <a16:creationId xmlns:a16="http://schemas.microsoft.com/office/drawing/2014/main" id="{89E00962-E167-EF05-9A03-3649F6E47A37}"/>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latin typeface="Quattrocento Sans" panose="020B0604020202020204" charset="0"/>
              </a:rPr>
              <a:t>QUESTIONS</a:t>
            </a:r>
            <a:endParaRPr lang="en-US" sz="1800">
              <a:solidFill>
                <a:srgbClr val="C00000"/>
              </a:solidFill>
              <a:latin typeface="Quattrocento Sans" panose="020B0604020202020204" charset="0"/>
            </a:endParaRPr>
          </a:p>
        </p:txBody>
      </p:sp>
      <p:sp>
        <p:nvSpPr>
          <p:cNvPr id="24" name="Rectangle 23">
            <a:extLst>
              <a:ext uri="{FF2B5EF4-FFF2-40B4-BE49-F238E27FC236}">
                <a16:creationId xmlns:a16="http://schemas.microsoft.com/office/drawing/2014/main" id="{2F128916-DDEA-179E-6ED2-0263BDFFF9F1}"/>
              </a:ext>
            </a:extLst>
          </p:cNvPr>
          <p:cNvSpPr/>
          <p:nvPr/>
        </p:nvSpPr>
        <p:spPr>
          <a:xfrm>
            <a:off x="4116393" y="6506628"/>
            <a:ext cx="1311441"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25" name="Rectangle 24">
            <a:extLst>
              <a:ext uri="{FF2B5EF4-FFF2-40B4-BE49-F238E27FC236}">
                <a16:creationId xmlns:a16="http://schemas.microsoft.com/office/drawing/2014/main" id="{586A5F02-D8B5-E378-ECE0-BFD7B6190431}"/>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8" name="Rectangle 27">
            <a:extLst>
              <a:ext uri="{FF2B5EF4-FFF2-40B4-BE49-F238E27FC236}">
                <a16:creationId xmlns:a16="http://schemas.microsoft.com/office/drawing/2014/main" id="{AF89991E-85B0-2EB3-AC53-228398045FBB}"/>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9" name="Title 2">
            <a:extLst>
              <a:ext uri="{FF2B5EF4-FFF2-40B4-BE49-F238E27FC236}">
                <a16:creationId xmlns:a16="http://schemas.microsoft.com/office/drawing/2014/main" id="{7D63BFCA-26DF-B645-46BE-E4FAE80DB7A0}"/>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QUESTION 2</a:t>
            </a:r>
          </a:p>
        </p:txBody>
      </p:sp>
      <p:sp>
        <p:nvSpPr>
          <p:cNvPr id="30" name="Content Placeholder 2">
            <a:extLst>
              <a:ext uri="{FF2B5EF4-FFF2-40B4-BE49-F238E27FC236}">
                <a16:creationId xmlns:a16="http://schemas.microsoft.com/office/drawing/2014/main" id="{495C60CA-F8DD-A118-DF6A-567A6A4EB308}"/>
              </a:ext>
            </a:extLst>
          </p:cNvPr>
          <p:cNvSpPr txBox="1">
            <a:spLocks/>
          </p:cNvSpPr>
          <p:nvPr/>
        </p:nvSpPr>
        <p:spPr bwMode="auto">
          <a:xfrm>
            <a:off x="221287" y="1218735"/>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indent="0" algn="just">
              <a:buNone/>
            </a:pPr>
            <a:endParaRPr lang="en-US" sz="1200" b="1">
              <a:latin typeface="Times New Roman" panose="02020603050405020304" pitchFamily="18" charset="0"/>
              <a:ea typeface="+mj-lt"/>
              <a:cs typeface="Times New Roman" panose="02020603050405020304" pitchFamily="18" charset="0"/>
            </a:endParaRPr>
          </a:p>
          <a:p>
            <a:pPr marL="0" indent="0">
              <a:buNone/>
            </a:pPr>
            <a:r>
              <a:rPr lang="en-US" sz="2400">
                <a:latin typeface="Times New Roman"/>
                <a:ea typeface="+mj-lt"/>
                <a:cs typeface="Times New Roman"/>
              </a:rPr>
              <a:t>In 2014, Bergh announced a new strategy that included how many employee layoffs?</a:t>
            </a:r>
            <a:endParaRPr lang="en-US" sz="2400">
              <a:latin typeface="Times New Roman"/>
              <a:cs typeface="Times New Roman"/>
            </a:endParaRPr>
          </a:p>
          <a:p>
            <a:pPr marL="0" indent="0">
              <a:buNone/>
            </a:pPr>
            <a:endParaRPr lang="en-US">
              <a:latin typeface="Times New Roman" panose="02020603050405020304" pitchFamily="18" charset="0"/>
              <a:ea typeface="ＭＳ Ｐゴシック"/>
              <a:cs typeface="Times New Roman" panose="02020603050405020304" pitchFamily="18" charset="0"/>
            </a:endParaRPr>
          </a:p>
          <a:p>
            <a:pPr marL="0" indent="0">
              <a:buNone/>
            </a:pPr>
            <a:r>
              <a:rPr lang="en-US" sz="2000">
                <a:latin typeface="Times New Roman"/>
                <a:ea typeface="ＭＳ Ｐゴシック"/>
                <a:cs typeface="Times New Roman"/>
              </a:rPr>
              <a:t>A. 1,500</a:t>
            </a:r>
          </a:p>
          <a:p>
            <a:pPr marL="0" indent="0">
              <a:buNone/>
            </a:pPr>
            <a:r>
              <a:rPr lang="en-US" sz="2000">
                <a:latin typeface="Times New Roman"/>
                <a:ea typeface="ＭＳ Ｐゴシック"/>
                <a:cs typeface="Times New Roman"/>
              </a:rPr>
              <a:t>B. 1,850</a:t>
            </a:r>
          </a:p>
          <a:p>
            <a:pPr marL="0" indent="0">
              <a:buNone/>
            </a:pPr>
            <a:r>
              <a:rPr lang="en-US" sz="2000" b="1">
                <a:latin typeface="Times New Roman"/>
                <a:ea typeface="ＭＳ Ｐゴシック"/>
                <a:cs typeface="Times New Roman"/>
              </a:rPr>
              <a:t>C. 1,300</a:t>
            </a:r>
          </a:p>
          <a:p>
            <a:pPr marL="0" indent="0">
              <a:buNone/>
            </a:pPr>
            <a:r>
              <a:rPr lang="en-US" sz="2000">
                <a:latin typeface="Times New Roman"/>
                <a:ea typeface="ＭＳ Ｐゴシック"/>
                <a:cs typeface="Times New Roman"/>
              </a:rPr>
              <a:t>D. 2,000</a:t>
            </a:r>
          </a:p>
          <a:p>
            <a:pPr marL="0" indent="0" algn="ctr">
              <a:buNone/>
            </a:pPr>
            <a:endParaRPr lang="en-US">
              <a:latin typeface="Times New Roman" panose="02020603050405020304" pitchFamily="18" charset="0"/>
              <a:ea typeface="ＭＳ Ｐゴシック"/>
              <a:cs typeface="Times New Roman" panose="02020603050405020304" pitchFamily="18" charset="0"/>
            </a:endParaRPr>
          </a:p>
          <a:p>
            <a:pPr marL="0" indent="0" algn="ctr">
              <a:buNone/>
            </a:pPr>
            <a:endParaRPr lang="en-US">
              <a:latin typeface="Times New Roman" panose="02020603050405020304" pitchFamily="18" charset="0"/>
              <a:ea typeface="ＭＳ Ｐゴシック"/>
              <a:cs typeface="Times New Roman" panose="02020603050405020304" pitchFamily="18" charset="0"/>
            </a:endParaRPr>
          </a:p>
          <a:p>
            <a:pPr marL="0" indent="0" algn="just">
              <a:buNone/>
            </a:pPr>
            <a:r>
              <a:rPr lang="en-US" sz="1200">
                <a:latin typeface="Times New Roman"/>
                <a:ea typeface="ＭＳ Ｐゴシック"/>
                <a:cs typeface="Times New Roman"/>
              </a:rPr>
              <a:t>	</a:t>
            </a:r>
          </a:p>
          <a:p>
            <a:pPr marL="0" indent="0" algn="just">
              <a:buNone/>
            </a:pPr>
            <a:endParaRPr lang="en-US" sz="1200">
              <a:latin typeface="Times New Roman" panose="02020603050405020304" pitchFamily="18" charset="0"/>
              <a:cs typeface="Times New Roman" panose="02020603050405020304" pitchFamily="18" charset="0"/>
            </a:endParaRPr>
          </a:p>
        </p:txBody>
      </p:sp>
      <p:pic>
        <p:nvPicPr>
          <p:cNvPr id="31" name="Graphic 30">
            <a:extLst>
              <a:ext uri="{FF2B5EF4-FFF2-40B4-BE49-F238E27FC236}">
                <a16:creationId xmlns:a16="http://schemas.microsoft.com/office/drawing/2014/main" id="{E14907D1-0C11-2D54-4031-F141A72FCD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32" name="Picture 6">
            <a:extLst>
              <a:ext uri="{FF2B5EF4-FFF2-40B4-BE49-F238E27FC236}">
                <a16:creationId xmlns:a16="http://schemas.microsoft.com/office/drawing/2014/main" id="{79FD5B86-E2FE-B268-1C57-8AF7A2C9145E}"/>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5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17" name="Rectangle 16">
            <a:extLst>
              <a:ext uri="{FF2B5EF4-FFF2-40B4-BE49-F238E27FC236}">
                <a16:creationId xmlns:a16="http://schemas.microsoft.com/office/drawing/2014/main" id="{1EE19C02-425A-1C53-C9F4-A18DF8E7FC10}"/>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18" name="Rectangle 17">
            <a:extLst>
              <a:ext uri="{FF2B5EF4-FFF2-40B4-BE49-F238E27FC236}">
                <a16:creationId xmlns:a16="http://schemas.microsoft.com/office/drawing/2014/main" id="{BB7D385C-4CA5-5E53-E536-873CB8DAE078}"/>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9" name="Rectangle 18">
            <a:extLst>
              <a:ext uri="{FF2B5EF4-FFF2-40B4-BE49-F238E27FC236}">
                <a16:creationId xmlns:a16="http://schemas.microsoft.com/office/drawing/2014/main" id="{2EABD1FE-F638-D04B-7A0E-3B76FEA2371C}"/>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20" name="Rectangle 19">
            <a:extLst>
              <a:ext uri="{FF2B5EF4-FFF2-40B4-BE49-F238E27FC236}">
                <a16:creationId xmlns:a16="http://schemas.microsoft.com/office/drawing/2014/main" id="{B3D747C1-20ED-F287-CC9C-60C4631DBCF8}"/>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21" name="Rectangle 20">
            <a:extLst>
              <a:ext uri="{FF2B5EF4-FFF2-40B4-BE49-F238E27FC236}">
                <a16:creationId xmlns:a16="http://schemas.microsoft.com/office/drawing/2014/main" id="{5B94798B-D217-4B28-A9AC-51192636EFF7}"/>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latin typeface="Quattrocento Sans" panose="020B0604020202020204" charset="0"/>
              </a:rPr>
              <a:t>QUESTIONS</a:t>
            </a:r>
            <a:endParaRPr lang="en-US" sz="1800">
              <a:solidFill>
                <a:srgbClr val="C00000"/>
              </a:solidFill>
              <a:latin typeface="Quattrocento Sans" panose="020B0604020202020204" charset="0"/>
            </a:endParaRPr>
          </a:p>
        </p:txBody>
      </p:sp>
      <p:sp>
        <p:nvSpPr>
          <p:cNvPr id="24" name="Rectangle 23">
            <a:extLst>
              <a:ext uri="{FF2B5EF4-FFF2-40B4-BE49-F238E27FC236}">
                <a16:creationId xmlns:a16="http://schemas.microsoft.com/office/drawing/2014/main" id="{30C1CD1B-7B25-477C-4F02-BE0ADFB28EA8}"/>
              </a:ext>
            </a:extLst>
          </p:cNvPr>
          <p:cNvSpPr/>
          <p:nvPr/>
        </p:nvSpPr>
        <p:spPr>
          <a:xfrm>
            <a:off x="4116393" y="6506628"/>
            <a:ext cx="1311441"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25" name="Rectangle 24">
            <a:extLst>
              <a:ext uri="{FF2B5EF4-FFF2-40B4-BE49-F238E27FC236}">
                <a16:creationId xmlns:a16="http://schemas.microsoft.com/office/drawing/2014/main" id="{4036EBD4-F5D9-8337-86F3-38137F8630CF}"/>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8" name="Rectangle 27">
            <a:extLst>
              <a:ext uri="{FF2B5EF4-FFF2-40B4-BE49-F238E27FC236}">
                <a16:creationId xmlns:a16="http://schemas.microsoft.com/office/drawing/2014/main" id="{2DB4E7AC-758D-0C03-94CC-EA1F3F1BAAD7}"/>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9" name="Title 2">
            <a:extLst>
              <a:ext uri="{FF2B5EF4-FFF2-40B4-BE49-F238E27FC236}">
                <a16:creationId xmlns:a16="http://schemas.microsoft.com/office/drawing/2014/main" id="{557B13FC-03A6-582E-812F-AF2D00262922}"/>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QUESTION 3</a:t>
            </a:r>
          </a:p>
        </p:txBody>
      </p:sp>
      <p:sp>
        <p:nvSpPr>
          <p:cNvPr id="30" name="Content Placeholder 2">
            <a:extLst>
              <a:ext uri="{FF2B5EF4-FFF2-40B4-BE49-F238E27FC236}">
                <a16:creationId xmlns:a16="http://schemas.microsoft.com/office/drawing/2014/main" id="{208BC4B2-9D99-B574-3B07-CD815CC42722}"/>
              </a:ext>
            </a:extLst>
          </p:cNvPr>
          <p:cNvSpPr txBox="1">
            <a:spLocks/>
          </p:cNvSpPr>
          <p:nvPr/>
        </p:nvSpPr>
        <p:spPr bwMode="auto">
          <a:xfrm>
            <a:off x="137653" y="1200150"/>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indent="0" algn="just">
              <a:buNone/>
            </a:pPr>
            <a:endParaRPr lang="en-US" sz="2400">
              <a:latin typeface="Times New Roman" panose="02020603050405020304" pitchFamily="18" charset="0"/>
              <a:ea typeface="+mj-lt"/>
              <a:cs typeface="Times New Roman" panose="02020603050405020304" pitchFamily="18" charset="0"/>
            </a:endParaRPr>
          </a:p>
          <a:p>
            <a:pPr marL="0" indent="0" algn="just">
              <a:buNone/>
            </a:pPr>
            <a:r>
              <a:rPr lang="en-US" sz="2400">
                <a:latin typeface="Times New Roman"/>
                <a:ea typeface="+mj-lt"/>
                <a:cs typeface="Times New Roman"/>
              </a:rPr>
              <a:t>In 2020, where did Levi’s have to close their stores?</a:t>
            </a:r>
            <a:endParaRPr lang="en-US" sz="2400">
              <a:latin typeface="Times New Roman"/>
              <a:cs typeface="Times New Roman"/>
            </a:endParaRPr>
          </a:p>
          <a:p>
            <a:pPr marL="0" indent="0" algn="just">
              <a:buNone/>
            </a:pPr>
            <a:endParaRPr lang="en-US" sz="1400">
              <a:latin typeface="Times New Roman" panose="02020603050405020304" pitchFamily="18" charset="0"/>
              <a:cs typeface="Times New Roman" panose="02020603050405020304" pitchFamily="18" charset="0"/>
            </a:endParaRPr>
          </a:p>
          <a:p>
            <a:pPr marL="0" indent="0" algn="just">
              <a:buNone/>
            </a:pPr>
            <a:r>
              <a:rPr lang="en-US" sz="1400">
                <a:latin typeface="Times New Roman"/>
                <a:ea typeface="ＭＳ Ｐゴシック"/>
                <a:cs typeface="Times New Roman"/>
              </a:rPr>
              <a:t>	</a:t>
            </a:r>
          </a:p>
          <a:p>
            <a:pPr marL="0" indent="0" algn="just">
              <a:buNone/>
            </a:pPr>
            <a:r>
              <a:rPr lang="en-US" sz="2000">
                <a:latin typeface="Times New Roman"/>
                <a:ea typeface="ＭＳ Ｐゴシック"/>
                <a:cs typeface="Times New Roman"/>
              </a:rPr>
              <a:t>A. Europe, China, Canada, United Kingdom </a:t>
            </a:r>
          </a:p>
          <a:p>
            <a:pPr marL="0" indent="0" algn="just">
              <a:buNone/>
            </a:pPr>
            <a:r>
              <a:rPr lang="en-US" sz="2000">
                <a:latin typeface="Times New Roman"/>
                <a:ea typeface="ＭＳ Ｐゴシック"/>
                <a:cs typeface="Times New Roman"/>
              </a:rPr>
              <a:t>B. Australia, United States, China, Brazil</a:t>
            </a:r>
          </a:p>
          <a:p>
            <a:pPr marL="0" indent="0" algn="just">
              <a:buNone/>
            </a:pPr>
            <a:r>
              <a:rPr lang="en-US" sz="2000">
                <a:latin typeface="Times New Roman"/>
                <a:ea typeface="ＭＳ Ｐゴシック"/>
                <a:cs typeface="Times New Roman"/>
              </a:rPr>
              <a:t>C. Europe, United States, Korea, Germany</a:t>
            </a:r>
          </a:p>
          <a:p>
            <a:pPr marL="0" indent="0" algn="just">
              <a:buNone/>
            </a:pPr>
            <a:r>
              <a:rPr lang="en-US" sz="2000">
                <a:latin typeface="Times New Roman"/>
                <a:ea typeface="ＭＳ Ｐゴシック"/>
                <a:cs typeface="Times New Roman"/>
              </a:rPr>
              <a:t>D. Germany, France, United Kingdom, United States </a:t>
            </a:r>
          </a:p>
          <a:p>
            <a:pPr marL="0" indent="0" algn="just">
              <a:buNone/>
            </a:pPr>
            <a:endParaRPr lang="en-US" sz="2000"/>
          </a:p>
          <a:p>
            <a:pPr marL="0" indent="0" algn="just">
              <a:buNone/>
            </a:pPr>
            <a:r>
              <a:rPr lang="en-US" sz="1600">
                <a:ea typeface="ＭＳ Ｐゴシック"/>
              </a:rPr>
              <a:t>	</a:t>
            </a:r>
          </a:p>
          <a:p>
            <a:pPr marL="0" indent="0" algn="just">
              <a:buNone/>
            </a:pPr>
            <a:endParaRPr lang="en-US" sz="1600"/>
          </a:p>
        </p:txBody>
      </p:sp>
      <p:pic>
        <p:nvPicPr>
          <p:cNvPr id="31" name="Graphic 30">
            <a:extLst>
              <a:ext uri="{FF2B5EF4-FFF2-40B4-BE49-F238E27FC236}">
                <a16:creationId xmlns:a16="http://schemas.microsoft.com/office/drawing/2014/main" id="{FB8D9BF9-D556-C073-3C60-394B7AA079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32" name="Picture 6">
            <a:extLst>
              <a:ext uri="{FF2B5EF4-FFF2-40B4-BE49-F238E27FC236}">
                <a16:creationId xmlns:a16="http://schemas.microsoft.com/office/drawing/2014/main" id="{DFCF4FF9-B498-5C73-D62C-BB4E70E8620C}"/>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13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17" name="Rectangle 16">
            <a:extLst>
              <a:ext uri="{FF2B5EF4-FFF2-40B4-BE49-F238E27FC236}">
                <a16:creationId xmlns:a16="http://schemas.microsoft.com/office/drawing/2014/main" id="{1EE19C02-425A-1C53-C9F4-A18DF8E7FC10}"/>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18" name="Rectangle 17">
            <a:extLst>
              <a:ext uri="{FF2B5EF4-FFF2-40B4-BE49-F238E27FC236}">
                <a16:creationId xmlns:a16="http://schemas.microsoft.com/office/drawing/2014/main" id="{BB7D385C-4CA5-5E53-E536-873CB8DAE078}"/>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9" name="Rectangle 18">
            <a:extLst>
              <a:ext uri="{FF2B5EF4-FFF2-40B4-BE49-F238E27FC236}">
                <a16:creationId xmlns:a16="http://schemas.microsoft.com/office/drawing/2014/main" id="{2EABD1FE-F638-D04B-7A0E-3B76FEA2371C}"/>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20" name="Rectangle 19">
            <a:extLst>
              <a:ext uri="{FF2B5EF4-FFF2-40B4-BE49-F238E27FC236}">
                <a16:creationId xmlns:a16="http://schemas.microsoft.com/office/drawing/2014/main" id="{B3D747C1-20ED-F287-CC9C-60C4631DBCF8}"/>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21" name="Rectangle 20">
            <a:extLst>
              <a:ext uri="{FF2B5EF4-FFF2-40B4-BE49-F238E27FC236}">
                <a16:creationId xmlns:a16="http://schemas.microsoft.com/office/drawing/2014/main" id="{5B94798B-D217-4B28-A9AC-51192636EFF7}"/>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latin typeface="Quattrocento Sans" panose="020B0604020202020204" charset="0"/>
              </a:rPr>
              <a:t>QUESTIONS</a:t>
            </a:r>
            <a:endParaRPr lang="en-US" sz="1800">
              <a:solidFill>
                <a:srgbClr val="C00000"/>
              </a:solidFill>
              <a:latin typeface="Quattrocento Sans" panose="020B0604020202020204" charset="0"/>
            </a:endParaRPr>
          </a:p>
        </p:txBody>
      </p:sp>
      <p:sp>
        <p:nvSpPr>
          <p:cNvPr id="24" name="Rectangle 23">
            <a:extLst>
              <a:ext uri="{FF2B5EF4-FFF2-40B4-BE49-F238E27FC236}">
                <a16:creationId xmlns:a16="http://schemas.microsoft.com/office/drawing/2014/main" id="{30C1CD1B-7B25-477C-4F02-BE0ADFB28EA8}"/>
              </a:ext>
            </a:extLst>
          </p:cNvPr>
          <p:cNvSpPr/>
          <p:nvPr/>
        </p:nvSpPr>
        <p:spPr>
          <a:xfrm>
            <a:off x="4116393" y="6506628"/>
            <a:ext cx="1311441"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25" name="Rectangle 24">
            <a:extLst>
              <a:ext uri="{FF2B5EF4-FFF2-40B4-BE49-F238E27FC236}">
                <a16:creationId xmlns:a16="http://schemas.microsoft.com/office/drawing/2014/main" id="{4036EBD4-F5D9-8337-86F3-38137F8630CF}"/>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8" name="Rectangle 27">
            <a:extLst>
              <a:ext uri="{FF2B5EF4-FFF2-40B4-BE49-F238E27FC236}">
                <a16:creationId xmlns:a16="http://schemas.microsoft.com/office/drawing/2014/main" id="{2DB4E7AC-758D-0C03-94CC-EA1F3F1BAAD7}"/>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9" name="Title 2">
            <a:extLst>
              <a:ext uri="{FF2B5EF4-FFF2-40B4-BE49-F238E27FC236}">
                <a16:creationId xmlns:a16="http://schemas.microsoft.com/office/drawing/2014/main" id="{557B13FC-03A6-582E-812F-AF2D00262922}"/>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QUESTION 3</a:t>
            </a:r>
          </a:p>
        </p:txBody>
      </p:sp>
      <p:sp>
        <p:nvSpPr>
          <p:cNvPr id="30" name="Content Placeholder 2">
            <a:extLst>
              <a:ext uri="{FF2B5EF4-FFF2-40B4-BE49-F238E27FC236}">
                <a16:creationId xmlns:a16="http://schemas.microsoft.com/office/drawing/2014/main" id="{208BC4B2-9D99-B574-3B07-CD815CC42722}"/>
              </a:ext>
            </a:extLst>
          </p:cNvPr>
          <p:cNvSpPr txBox="1">
            <a:spLocks/>
          </p:cNvSpPr>
          <p:nvPr/>
        </p:nvSpPr>
        <p:spPr bwMode="auto">
          <a:xfrm>
            <a:off x="137653" y="1200150"/>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indent="0" algn="just">
              <a:buNone/>
            </a:pPr>
            <a:endParaRPr lang="en-US" sz="2400">
              <a:latin typeface="Times New Roman" panose="02020603050405020304" pitchFamily="18" charset="0"/>
              <a:ea typeface="+mj-lt"/>
              <a:cs typeface="Times New Roman" panose="02020603050405020304" pitchFamily="18" charset="0"/>
            </a:endParaRPr>
          </a:p>
          <a:p>
            <a:pPr marL="0" indent="0" algn="just">
              <a:buNone/>
            </a:pPr>
            <a:r>
              <a:rPr lang="en-US" sz="2400">
                <a:latin typeface="Times New Roman"/>
                <a:ea typeface="+mj-lt"/>
                <a:cs typeface="Times New Roman"/>
              </a:rPr>
              <a:t>In 2020, where did Levi’s have to close their stores?</a:t>
            </a:r>
            <a:endParaRPr lang="en-US" sz="2400">
              <a:latin typeface="Times New Roman"/>
              <a:cs typeface="Times New Roman"/>
            </a:endParaRPr>
          </a:p>
          <a:p>
            <a:pPr marL="0" indent="0" algn="just">
              <a:buNone/>
            </a:pPr>
            <a:endParaRPr lang="en-US" sz="1400">
              <a:latin typeface="Times New Roman" panose="02020603050405020304" pitchFamily="18" charset="0"/>
              <a:cs typeface="Times New Roman" panose="02020603050405020304" pitchFamily="18" charset="0"/>
            </a:endParaRPr>
          </a:p>
          <a:p>
            <a:pPr marL="0" indent="0" algn="just">
              <a:buNone/>
            </a:pPr>
            <a:r>
              <a:rPr lang="en-US" sz="1400">
                <a:latin typeface="Times New Roman"/>
                <a:ea typeface="ＭＳ Ｐゴシック"/>
                <a:cs typeface="Times New Roman"/>
              </a:rPr>
              <a:t>	</a:t>
            </a:r>
          </a:p>
          <a:p>
            <a:pPr marL="0" indent="0" algn="just">
              <a:buNone/>
            </a:pPr>
            <a:r>
              <a:rPr lang="en-US" sz="2000">
                <a:latin typeface="Times New Roman"/>
                <a:ea typeface="ＭＳ Ｐゴシック"/>
                <a:cs typeface="Times New Roman"/>
              </a:rPr>
              <a:t>A. Europe, China, Canada, United Kingdom </a:t>
            </a:r>
          </a:p>
          <a:p>
            <a:pPr marL="0" indent="0" algn="just">
              <a:buNone/>
            </a:pPr>
            <a:r>
              <a:rPr lang="en-US" sz="2000">
                <a:latin typeface="Times New Roman"/>
                <a:ea typeface="ＭＳ Ｐゴシック"/>
                <a:cs typeface="Times New Roman"/>
              </a:rPr>
              <a:t>B. Australia, United States, China, Brazil</a:t>
            </a:r>
          </a:p>
          <a:p>
            <a:pPr marL="0" indent="0" algn="just">
              <a:buNone/>
            </a:pPr>
            <a:r>
              <a:rPr lang="en-US" sz="2000">
                <a:latin typeface="Times New Roman"/>
                <a:ea typeface="ＭＳ Ｐゴシック"/>
                <a:cs typeface="Times New Roman"/>
              </a:rPr>
              <a:t>C. Europe, United States, Korea, Germany</a:t>
            </a:r>
          </a:p>
          <a:p>
            <a:pPr marL="0" indent="0" algn="just">
              <a:buNone/>
            </a:pPr>
            <a:r>
              <a:rPr lang="en-US" sz="2000" b="1">
                <a:latin typeface="Times New Roman"/>
                <a:ea typeface="ＭＳ Ｐゴシック"/>
                <a:cs typeface="Times New Roman"/>
              </a:rPr>
              <a:t>D. Germany, France, United Kingdom, United States </a:t>
            </a:r>
          </a:p>
          <a:p>
            <a:pPr marL="0" indent="0" algn="just">
              <a:buNone/>
            </a:pPr>
            <a:endParaRPr lang="en-US" sz="2000"/>
          </a:p>
          <a:p>
            <a:pPr marL="0" indent="0" algn="just">
              <a:buNone/>
            </a:pPr>
            <a:r>
              <a:rPr lang="en-US" sz="1600">
                <a:ea typeface="ＭＳ Ｐゴシック"/>
              </a:rPr>
              <a:t>	</a:t>
            </a:r>
          </a:p>
          <a:p>
            <a:pPr marL="0" indent="0" algn="just">
              <a:buNone/>
            </a:pPr>
            <a:endParaRPr lang="en-US" sz="1600"/>
          </a:p>
        </p:txBody>
      </p:sp>
      <p:pic>
        <p:nvPicPr>
          <p:cNvPr id="31" name="Graphic 30">
            <a:extLst>
              <a:ext uri="{FF2B5EF4-FFF2-40B4-BE49-F238E27FC236}">
                <a16:creationId xmlns:a16="http://schemas.microsoft.com/office/drawing/2014/main" id="{FB8D9BF9-D556-C073-3C60-394B7AA079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32" name="Picture 6">
            <a:extLst>
              <a:ext uri="{FF2B5EF4-FFF2-40B4-BE49-F238E27FC236}">
                <a16:creationId xmlns:a16="http://schemas.microsoft.com/office/drawing/2014/main" id="{DFCF4FF9-B498-5C73-D62C-BB4E70E8620C}"/>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8" name="Rectangle 7"/>
          <p:cNvSpPr/>
          <p:nvPr/>
        </p:nvSpPr>
        <p:spPr>
          <a:xfrm>
            <a:off x="2238375" y="650618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60000"/>
                    <a:lumOff val="40000"/>
                  </a:schemeClr>
                </a:solidFill>
                <a:latin typeface="Quattrocento Sans" panose="020B0604020202020204" charset="0"/>
              </a:rPr>
              <a:t>Silk</a:t>
            </a:r>
          </a:p>
        </p:txBody>
      </p:sp>
      <p:sp>
        <p:nvSpPr>
          <p:cNvPr id="10" name="Rectangle 9"/>
          <p:cNvSpPr/>
          <p:nvPr/>
        </p:nvSpPr>
        <p:spPr>
          <a:xfrm>
            <a:off x="6784265"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rgbClr val="A50021"/>
                </a:solidFill>
                <a:latin typeface="Quattrocento Sans" panose="020B0604020202020204" charset="0"/>
              </a:rPr>
              <a:t>Dupioni</a:t>
            </a:r>
            <a:endParaRPr lang="en-US" sz="1800">
              <a:solidFill>
                <a:srgbClr val="A50021"/>
              </a:solidFill>
              <a:latin typeface="Quattrocento Sans" panose="020B0604020202020204" charset="0"/>
            </a:endParaRPr>
          </a:p>
        </p:txBody>
      </p:sp>
      <p:sp>
        <p:nvSpPr>
          <p:cNvPr id="11" name="Rectangle 10"/>
          <p:cNvSpPr/>
          <p:nvPr/>
        </p:nvSpPr>
        <p:spPr>
          <a:xfrm>
            <a:off x="310323" y="650822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Introduction</a:t>
            </a:r>
          </a:p>
        </p:txBody>
      </p:sp>
      <p:sp>
        <p:nvSpPr>
          <p:cNvPr id="5" name="Rectangle 4">
            <a:extLst>
              <a:ext uri="{FF2B5EF4-FFF2-40B4-BE49-F238E27FC236}">
                <a16:creationId xmlns:a16="http://schemas.microsoft.com/office/drawing/2014/main" id="{0F91D560-88DA-31A5-812A-7A1C4C929A3D}"/>
              </a:ext>
            </a:extLst>
          </p:cNvPr>
          <p:cNvSpPr/>
          <p:nvPr/>
        </p:nvSpPr>
        <p:spPr>
          <a:xfrm>
            <a:off x="-563" y="6506179"/>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7" name="Rectangle 6">
            <a:extLst>
              <a:ext uri="{FF2B5EF4-FFF2-40B4-BE49-F238E27FC236}">
                <a16:creationId xmlns:a16="http://schemas.microsoft.com/office/drawing/2014/main" id="{253F9447-1FBB-AED0-150F-32AF86AA5E58}"/>
              </a:ext>
            </a:extLst>
          </p:cNvPr>
          <p:cNvSpPr/>
          <p:nvPr/>
        </p:nvSpPr>
        <p:spPr>
          <a:xfrm>
            <a:off x="5328325" y="6500004"/>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2" name="Rectangle 11">
            <a:extLst>
              <a:ext uri="{FF2B5EF4-FFF2-40B4-BE49-F238E27FC236}">
                <a16:creationId xmlns:a16="http://schemas.microsoft.com/office/drawing/2014/main" id="{C724063E-C7F1-F884-CB60-3005A1EB0FD4}"/>
              </a:ext>
            </a:extLst>
          </p:cNvPr>
          <p:cNvSpPr/>
          <p:nvPr/>
        </p:nvSpPr>
        <p:spPr>
          <a:xfrm>
            <a:off x="1424895"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13" name="Rectangle 12">
            <a:extLst>
              <a:ext uri="{FF2B5EF4-FFF2-40B4-BE49-F238E27FC236}">
                <a16:creationId xmlns:a16="http://schemas.microsoft.com/office/drawing/2014/main" id="{F9DA6109-BA59-28EB-1D35-83252EEC5AAB}"/>
              </a:ext>
            </a:extLst>
          </p:cNvPr>
          <p:cNvSpPr/>
          <p:nvPr/>
        </p:nvSpPr>
        <p:spPr>
          <a:xfrm>
            <a:off x="6899036" y="6522841"/>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14" name="Rectangle 13">
            <a:extLst>
              <a:ext uri="{FF2B5EF4-FFF2-40B4-BE49-F238E27FC236}">
                <a16:creationId xmlns:a16="http://schemas.microsoft.com/office/drawing/2014/main" id="{385572FD-2CAB-DDBB-C129-36708AAF65AA}"/>
              </a:ext>
            </a:extLst>
          </p:cNvPr>
          <p:cNvSpPr/>
          <p:nvPr/>
        </p:nvSpPr>
        <p:spPr>
          <a:xfrm>
            <a:off x="8940184" y="6496887"/>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latin typeface="Quattrocento Sans" panose="020B0604020202020204" charset="0"/>
              </a:rPr>
              <a:t>QUESTIONS</a:t>
            </a:r>
            <a:endParaRPr lang="en-US" sz="1800">
              <a:solidFill>
                <a:srgbClr val="C00000"/>
              </a:solidFill>
              <a:latin typeface="Quattrocento Sans" panose="020B0604020202020204" charset="0"/>
            </a:endParaRPr>
          </a:p>
        </p:txBody>
      </p:sp>
      <p:sp>
        <p:nvSpPr>
          <p:cNvPr id="16" name="Rectangle 15">
            <a:extLst>
              <a:ext uri="{FF2B5EF4-FFF2-40B4-BE49-F238E27FC236}">
                <a16:creationId xmlns:a16="http://schemas.microsoft.com/office/drawing/2014/main" id="{2AE9C164-08D5-7310-FCCA-5C8256F2C8F0}"/>
              </a:ext>
            </a:extLst>
          </p:cNvPr>
          <p:cNvSpPr/>
          <p:nvPr/>
        </p:nvSpPr>
        <p:spPr>
          <a:xfrm>
            <a:off x="4148819" y="6514735"/>
            <a:ext cx="1311441"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17" name="Rectangle 16">
            <a:extLst>
              <a:ext uri="{FF2B5EF4-FFF2-40B4-BE49-F238E27FC236}">
                <a16:creationId xmlns:a16="http://schemas.microsoft.com/office/drawing/2014/main" id="{1EDE5DDB-3462-9D34-5A6D-DF988AF362F8}"/>
              </a:ext>
            </a:extLst>
          </p:cNvPr>
          <p:cNvSpPr/>
          <p:nvPr/>
        </p:nvSpPr>
        <p:spPr>
          <a:xfrm>
            <a:off x="10456089" y="6522163"/>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0" name="Rectangle 19">
            <a:extLst>
              <a:ext uri="{FF2B5EF4-FFF2-40B4-BE49-F238E27FC236}">
                <a16:creationId xmlns:a16="http://schemas.microsoft.com/office/drawing/2014/main" id="{131F4ACE-10BE-14AB-B2FE-C66D9091DFAD}"/>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1" name="Title 2">
            <a:extLst>
              <a:ext uri="{FF2B5EF4-FFF2-40B4-BE49-F238E27FC236}">
                <a16:creationId xmlns:a16="http://schemas.microsoft.com/office/drawing/2014/main" id="{1E77C2FF-151C-F6F6-04CB-D503909413DC}"/>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QUESTION 4</a:t>
            </a:r>
          </a:p>
        </p:txBody>
      </p:sp>
      <p:sp>
        <p:nvSpPr>
          <p:cNvPr id="22" name="Content Placeholder 2">
            <a:extLst>
              <a:ext uri="{FF2B5EF4-FFF2-40B4-BE49-F238E27FC236}">
                <a16:creationId xmlns:a16="http://schemas.microsoft.com/office/drawing/2014/main" id="{78718287-AB89-DDE3-180E-5EF51317CD4D}"/>
              </a:ext>
            </a:extLst>
          </p:cNvPr>
          <p:cNvSpPr txBox="1">
            <a:spLocks/>
          </p:cNvSpPr>
          <p:nvPr/>
        </p:nvSpPr>
        <p:spPr bwMode="auto">
          <a:xfrm>
            <a:off x="129547" y="1192043"/>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indent="0" algn="just">
              <a:buNone/>
            </a:pPr>
            <a:endParaRPr lang="en-US" sz="1600" b="1"/>
          </a:p>
          <a:p>
            <a:pPr marL="0" indent="0" algn="just">
              <a:buNone/>
            </a:pPr>
            <a:r>
              <a:rPr lang="en-US" sz="2000">
                <a:latin typeface="Times New Roman"/>
                <a:ea typeface="ＭＳ Ｐゴシック"/>
              </a:rPr>
              <a:t>As a part of the reopening process, what did LS&amp; Co. Incorporate into their new plan?</a:t>
            </a:r>
            <a:endParaRPr lang="en-US" sz="2000">
              <a:latin typeface="Times New Roman"/>
            </a:endParaRPr>
          </a:p>
          <a:p>
            <a:pPr marL="0" indent="0" algn="just">
              <a:buNone/>
            </a:pPr>
            <a:endParaRPr lang="en-US" sz="2000">
              <a:latin typeface="Times New Roman"/>
            </a:endParaRPr>
          </a:p>
          <a:p>
            <a:pPr marL="0" indent="0" algn="just">
              <a:buNone/>
            </a:pPr>
            <a:r>
              <a:rPr lang="en-US" sz="2000">
                <a:latin typeface="Times New Roman"/>
                <a:ea typeface="ＭＳ Ｐゴシック"/>
              </a:rPr>
              <a:t>A.  New safety guidelines for shops and sales associates</a:t>
            </a:r>
            <a:endParaRPr lang="en-US" sz="2000">
              <a:latin typeface="Times New Roman"/>
            </a:endParaRPr>
          </a:p>
          <a:p>
            <a:pPr marL="0" indent="0" algn="just">
              <a:buNone/>
            </a:pPr>
            <a:r>
              <a:rPr lang="en-US" sz="2000">
                <a:latin typeface="Times New Roman"/>
                <a:ea typeface="ＭＳ Ｐゴシック"/>
              </a:rPr>
              <a:t>B.  Paid sick leave to all part-time retail employees</a:t>
            </a:r>
            <a:endParaRPr lang="en-US" sz="2000">
              <a:latin typeface="Times New Roman"/>
            </a:endParaRPr>
          </a:p>
          <a:p>
            <a:pPr marL="0" indent="0" algn="just">
              <a:buNone/>
            </a:pPr>
            <a:r>
              <a:rPr lang="en-US" sz="2000">
                <a:latin typeface="Times New Roman"/>
                <a:ea typeface="ＭＳ Ｐゴシック"/>
              </a:rPr>
              <a:t>C.   Two free at-home Covid tests per month</a:t>
            </a:r>
            <a:endParaRPr lang="en-US" sz="2000">
              <a:latin typeface="Times New Roman"/>
            </a:endParaRPr>
          </a:p>
          <a:p>
            <a:pPr marL="0" indent="0" algn="just">
              <a:buNone/>
            </a:pPr>
            <a:r>
              <a:rPr lang="en-US" sz="2000">
                <a:latin typeface="Times New Roman"/>
                <a:ea typeface="ＭＳ Ｐゴシック"/>
              </a:rPr>
              <a:t>D.   Increasing payroll for employees </a:t>
            </a:r>
            <a:endParaRPr lang="en-US" sz="2000">
              <a:latin typeface="Times New Roman"/>
            </a:endParaRPr>
          </a:p>
          <a:p>
            <a:pPr marL="0" indent="0" algn="just">
              <a:buNone/>
            </a:pPr>
            <a:endParaRPr lang="en-US" sz="1600"/>
          </a:p>
          <a:p>
            <a:pPr marL="0" indent="0" algn="just">
              <a:buNone/>
            </a:pPr>
            <a:r>
              <a:rPr lang="en-US" sz="1600">
                <a:ea typeface="ＭＳ Ｐゴシック"/>
              </a:rPr>
              <a:t>	</a:t>
            </a:r>
          </a:p>
          <a:p>
            <a:pPr marL="0" indent="0" algn="just">
              <a:buNone/>
            </a:pPr>
            <a:endParaRPr lang="en-US" sz="1600"/>
          </a:p>
        </p:txBody>
      </p:sp>
      <p:pic>
        <p:nvPicPr>
          <p:cNvPr id="23" name="Graphic 22">
            <a:extLst>
              <a:ext uri="{FF2B5EF4-FFF2-40B4-BE49-F238E27FC236}">
                <a16:creationId xmlns:a16="http://schemas.microsoft.com/office/drawing/2014/main" id="{2E926189-5B3A-1308-EAA5-A20F846197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24" name="Picture 6">
            <a:extLst>
              <a:ext uri="{FF2B5EF4-FFF2-40B4-BE49-F238E27FC236}">
                <a16:creationId xmlns:a16="http://schemas.microsoft.com/office/drawing/2014/main" id="{4AA87A38-82D4-715B-8281-CB0D6277A950}"/>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714A-BD3E-772B-5373-F53076179CC7}"/>
              </a:ext>
            </a:extLst>
          </p:cNvPr>
          <p:cNvSpPr>
            <a:spLocks noGrp="1"/>
          </p:cNvSpPr>
          <p:nvPr>
            <p:ph type="title"/>
          </p:nvPr>
        </p:nvSpPr>
        <p:spPr/>
        <p:txBody>
          <a:bodyPr/>
          <a:lstStyle/>
          <a:p>
            <a:endParaRPr lang="en-US"/>
          </a:p>
        </p:txBody>
      </p:sp>
      <p:sp>
        <p:nvSpPr>
          <p:cNvPr id="4" name="Content Placeholder 2">
            <a:extLst>
              <a:ext uri="{FF2B5EF4-FFF2-40B4-BE49-F238E27FC236}">
                <a16:creationId xmlns:a16="http://schemas.microsoft.com/office/drawing/2014/main" id="{37A3274B-52FD-0ECE-F565-C7E8FBF79FF8}"/>
              </a:ext>
            </a:extLst>
          </p:cNvPr>
          <p:cNvSpPr txBox="1">
            <a:spLocks/>
          </p:cNvSpPr>
          <p:nvPr/>
        </p:nvSpPr>
        <p:spPr bwMode="auto">
          <a:xfrm>
            <a:off x="137653" y="1200150"/>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indent="0" algn="just">
              <a:buNone/>
            </a:pPr>
            <a:endParaRPr lang="en-US" sz="2000" b="1">
              <a:latin typeface="Times New Roman"/>
            </a:endParaRPr>
          </a:p>
          <a:p>
            <a:pPr marL="0" indent="0" algn="just">
              <a:buNone/>
            </a:pPr>
            <a:r>
              <a:rPr lang="en-US" sz="2000">
                <a:latin typeface="Times New Roman"/>
                <a:ea typeface="ＭＳ Ｐゴシック"/>
              </a:rPr>
              <a:t>As a part of the reopening process, what did LS&amp; Co. Incorporate into their new plan?</a:t>
            </a:r>
            <a:endParaRPr lang="en-US" sz="2000">
              <a:latin typeface="Times New Roman"/>
            </a:endParaRPr>
          </a:p>
          <a:p>
            <a:pPr marL="0" indent="0" algn="just">
              <a:buNone/>
            </a:pPr>
            <a:endParaRPr lang="en-US" sz="2000" b="1">
              <a:latin typeface="Times New Roman"/>
            </a:endParaRPr>
          </a:p>
          <a:p>
            <a:pPr marL="0" indent="0" algn="just">
              <a:buNone/>
            </a:pPr>
            <a:r>
              <a:rPr lang="en-US" sz="2000" b="1">
                <a:latin typeface="Times New Roman"/>
                <a:ea typeface="ＭＳ Ｐゴシック"/>
              </a:rPr>
              <a:t>A.  New safety guidelines for shops and sales associates</a:t>
            </a:r>
            <a:endParaRPr lang="en-US" sz="2000" b="1">
              <a:latin typeface="Times New Roman"/>
            </a:endParaRPr>
          </a:p>
          <a:p>
            <a:pPr marL="0" indent="0" algn="just">
              <a:buNone/>
            </a:pPr>
            <a:r>
              <a:rPr lang="en-US" sz="2000" b="1">
                <a:latin typeface="Times New Roman"/>
                <a:ea typeface="ＭＳ Ｐゴシック"/>
              </a:rPr>
              <a:t>B.  Paid sick leave to all part-time retail employees</a:t>
            </a:r>
            <a:endParaRPr lang="en-US" sz="2000" b="1">
              <a:latin typeface="Times New Roman"/>
            </a:endParaRPr>
          </a:p>
          <a:p>
            <a:pPr marL="0" indent="0" algn="just">
              <a:buNone/>
            </a:pPr>
            <a:r>
              <a:rPr lang="en-US" sz="2000">
                <a:latin typeface="Times New Roman"/>
                <a:ea typeface="ＭＳ Ｐゴシック"/>
              </a:rPr>
              <a:t>C.   Two free at-home Covid tests per month</a:t>
            </a:r>
            <a:endParaRPr lang="en-US" sz="2000">
              <a:latin typeface="Times New Roman"/>
            </a:endParaRPr>
          </a:p>
          <a:p>
            <a:pPr marL="0" indent="0" algn="just">
              <a:buNone/>
            </a:pPr>
            <a:r>
              <a:rPr lang="en-US" sz="2000">
                <a:latin typeface="Times New Roman"/>
                <a:ea typeface="ＭＳ Ｐゴシック"/>
              </a:rPr>
              <a:t>D.   Increasing payroll for employees</a:t>
            </a:r>
            <a:r>
              <a:rPr lang="en-US" sz="1600" b="1">
                <a:latin typeface="Times New Roman"/>
                <a:ea typeface="ＭＳ Ｐゴシック"/>
              </a:rPr>
              <a:t> </a:t>
            </a:r>
            <a:endParaRPr lang="en-US" sz="1600" b="1">
              <a:latin typeface="Times New Roman"/>
            </a:endParaRPr>
          </a:p>
          <a:p>
            <a:pPr marL="0" indent="0" algn="just">
              <a:buNone/>
            </a:pPr>
            <a:endParaRPr lang="en-US" sz="1600"/>
          </a:p>
          <a:p>
            <a:pPr marL="0" indent="0" algn="just">
              <a:buNone/>
            </a:pPr>
            <a:r>
              <a:rPr lang="en-US" sz="1600">
                <a:ea typeface="ＭＳ Ｐゴシック"/>
              </a:rPr>
              <a:t>	</a:t>
            </a:r>
          </a:p>
          <a:p>
            <a:pPr marL="0" indent="0" algn="just">
              <a:buNone/>
            </a:pPr>
            <a:endParaRPr lang="en-US" sz="1600"/>
          </a:p>
        </p:txBody>
      </p:sp>
      <p:pic>
        <p:nvPicPr>
          <p:cNvPr id="6" name="Picture 6">
            <a:extLst>
              <a:ext uri="{FF2B5EF4-FFF2-40B4-BE49-F238E27FC236}">
                <a16:creationId xmlns:a16="http://schemas.microsoft.com/office/drawing/2014/main" id="{8C816DDE-9483-92E2-EC78-D4A0CC93C422}"/>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0268E40-E99F-BEE1-0486-287A1C07C38E}"/>
              </a:ext>
            </a:extLst>
          </p:cNvPr>
          <p:cNvSpPr/>
          <p:nvPr/>
        </p:nvSpPr>
        <p:spPr>
          <a:xfrm>
            <a:off x="137246" y="6506179"/>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12" name="Rectangle 11">
            <a:extLst>
              <a:ext uri="{FF2B5EF4-FFF2-40B4-BE49-F238E27FC236}">
                <a16:creationId xmlns:a16="http://schemas.microsoft.com/office/drawing/2014/main" id="{9F0508F5-B2BB-36C7-C4C0-6D3FB8AC8FD0}"/>
              </a:ext>
            </a:extLst>
          </p:cNvPr>
          <p:cNvSpPr/>
          <p:nvPr/>
        </p:nvSpPr>
        <p:spPr>
          <a:xfrm>
            <a:off x="1424895"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16" name="Rectangle 15">
            <a:extLst>
              <a:ext uri="{FF2B5EF4-FFF2-40B4-BE49-F238E27FC236}">
                <a16:creationId xmlns:a16="http://schemas.microsoft.com/office/drawing/2014/main" id="{C702059D-C168-9A71-0E8F-EBC9CA900C17}"/>
              </a:ext>
            </a:extLst>
          </p:cNvPr>
          <p:cNvSpPr/>
          <p:nvPr/>
        </p:nvSpPr>
        <p:spPr>
          <a:xfrm>
            <a:off x="4148819" y="6514735"/>
            <a:ext cx="1311441"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18" name="Rectangle 17">
            <a:extLst>
              <a:ext uri="{FF2B5EF4-FFF2-40B4-BE49-F238E27FC236}">
                <a16:creationId xmlns:a16="http://schemas.microsoft.com/office/drawing/2014/main" id="{0E7EECFD-3270-EDF0-8FEC-E95EF8227F5E}"/>
              </a:ext>
            </a:extLst>
          </p:cNvPr>
          <p:cNvSpPr/>
          <p:nvPr/>
        </p:nvSpPr>
        <p:spPr>
          <a:xfrm>
            <a:off x="5328325" y="6500004"/>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20" name="Rectangle 19">
            <a:extLst>
              <a:ext uri="{FF2B5EF4-FFF2-40B4-BE49-F238E27FC236}">
                <a16:creationId xmlns:a16="http://schemas.microsoft.com/office/drawing/2014/main" id="{7BAE66F5-4712-D682-5460-FAFFED20583E}"/>
              </a:ext>
            </a:extLst>
          </p:cNvPr>
          <p:cNvSpPr/>
          <p:nvPr/>
        </p:nvSpPr>
        <p:spPr>
          <a:xfrm>
            <a:off x="6963887" y="6514735"/>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22" name="Rectangle 21">
            <a:extLst>
              <a:ext uri="{FF2B5EF4-FFF2-40B4-BE49-F238E27FC236}">
                <a16:creationId xmlns:a16="http://schemas.microsoft.com/office/drawing/2014/main" id="{89F33F13-E734-96C5-4329-80A23B2823CB}"/>
              </a:ext>
            </a:extLst>
          </p:cNvPr>
          <p:cNvSpPr/>
          <p:nvPr/>
        </p:nvSpPr>
        <p:spPr>
          <a:xfrm>
            <a:off x="8940184" y="6496887"/>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latin typeface="Quattrocento Sans" panose="020B0604020202020204" charset="0"/>
              </a:rPr>
              <a:t>QUESTIONS</a:t>
            </a:r>
            <a:endParaRPr lang="en-US" sz="1800">
              <a:solidFill>
                <a:srgbClr val="C00000"/>
              </a:solidFill>
              <a:latin typeface="Quattrocento Sans" panose="020B0604020202020204" charset="0"/>
            </a:endParaRPr>
          </a:p>
        </p:txBody>
      </p:sp>
      <p:sp>
        <p:nvSpPr>
          <p:cNvPr id="24" name="Rectangle 23">
            <a:extLst>
              <a:ext uri="{FF2B5EF4-FFF2-40B4-BE49-F238E27FC236}">
                <a16:creationId xmlns:a16="http://schemas.microsoft.com/office/drawing/2014/main" id="{0C7E0569-F236-26C2-9EA3-96709F307292}"/>
              </a:ext>
            </a:extLst>
          </p:cNvPr>
          <p:cNvSpPr/>
          <p:nvPr/>
        </p:nvSpPr>
        <p:spPr>
          <a:xfrm>
            <a:off x="10375026" y="6514056"/>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6" name="Rectangle 25">
            <a:extLst>
              <a:ext uri="{FF2B5EF4-FFF2-40B4-BE49-F238E27FC236}">
                <a16:creationId xmlns:a16="http://schemas.microsoft.com/office/drawing/2014/main" id="{6966C687-FB36-88CB-E6D3-18EC55EC78D5}"/>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28" name="Graphic 27">
            <a:extLst>
              <a:ext uri="{FF2B5EF4-FFF2-40B4-BE49-F238E27FC236}">
                <a16:creationId xmlns:a16="http://schemas.microsoft.com/office/drawing/2014/main" id="{D2820BB2-C992-D665-F555-60E76E7F67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86539" y="160631"/>
            <a:ext cx="828000" cy="828000"/>
          </a:xfrm>
          <a:prstGeom prst="rect">
            <a:avLst/>
          </a:prstGeom>
        </p:spPr>
      </p:pic>
      <p:sp>
        <p:nvSpPr>
          <p:cNvPr id="30" name="Title 2">
            <a:extLst>
              <a:ext uri="{FF2B5EF4-FFF2-40B4-BE49-F238E27FC236}">
                <a16:creationId xmlns:a16="http://schemas.microsoft.com/office/drawing/2014/main" id="{C17B9453-ED02-A363-1409-646C757DD34F}"/>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QUESTION 4</a:t>
            </a:r>
          </a:p>
        </p:txBody>
      </p:sp>
    </p:spTree>
    <p:extLst>
      <p:ext uri="{BB962C8B-B14F-4D97-AF65-F5344CB8AC3E}">
        <p14:creationId xmlns:p14="http://schemas.microsoft.com/office/powerpoint/2010/main" val="271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9" name="Google Shape;229;p2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31" name="Google Shape;231;p22"/>
          <p:cNvSpPr/>
          <p:nvPr/>
        </p:nvSpPr>
        <p:spPr>
          <a:xfrm>
            <a:off x="650546" y="2483731"/>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7" name="Picture 6">
            <a:extLst>
              <a:ext uri="{FF2B5EF4-FFF2-40B4-BE49-F238E27FC236}">
                <a16:creationId xmlns:a16="http://schemas.microsoft.com/office/drawing/2014/main" id="{3DD13EAC-5B19-6EFA-2C6E-EC5928BF1749}"/>
              </a:ext>
            </a:extLst>
          </p:cNvPr>
          <p:cNvPicPr>
            <a:picLocks noChangeAspect="1"/>
          </p:cNvPicPr>
          <p:nvPr/>
        </p:nvPicPr>
        <p:blipFill rotWithShape="1">
          <a:blip r:embed="rId4">
            <a:extLst>
              <a:ext uri="{28A0092B-C50C-407E-A947-70E740481C1C}">
                <a14:useLocalDpi xmlns:a14="http://schemas.microsoft.com/office/drawing/2010/main" val="0"/>
              </a:ext>
            </a:extLst>
          </a:blip>
          <a:srcRect t="2643" b="2917"/>
          <a:stretch/>
        </p:blipFill>
        <p:spPr>
          <a:xfrm>
            <a:off x="502365" y="191426"/>
            <a:ext cx="5593635" cy="6475147"/>
          </a:xfrm>
          <a:prstGeom prst="rect">
            <a:avLst/>
          </a:prstGeom>
        </p:spPr>
      </p:pic>
      <p:pic>
        <p:nvPicPr>
          <p:cNvPr id="10" name="Picture 9">
            <a:extLst>
              <a:ext uri="{FF2B5EF4-FFF2-40B4-BE49-F238E27FC236}">
                <a16:creationId xmlns:a16="http://schemas.microsoft.com/office/drawing/2014/main" id="{51503349-BF62-CBE3-5D62-39CB7DFF4E43}"/>
              </a:ext>
            </a:extLst>
          </p:cNvPr>
          <p:cNvPicPr>
            <a:picLocks noChangeAspect="1"/>
          </p:cNvPicPr>
          <p:nvPr/>
        </p:nvPicPr>
        <p:blipFill rotWithShape="1">
          <a:blip r:embed="rId5">
            <a:extLst>
              <a:ext uri="{28A0092B-C50C-407E-A947-70E740481C1C}">
                <a14:useLocalDpi xmlns:a14="http://schemas.microsoft.com/office/drawing/2010/main" val="0"/>
              </a:ext>
            </a:extLst>
          </a:blip>
          <a:srcRect l="26872" r="28794"/>
          <a:stretch/>
        </p:blipFill>
        <p:spPr>
          <a:xfrm>
            <a:off x="6706292" y="90642"/>
            <a:ext cx="5297273" cy="6675120"/>
          </a:xfrm>
          <a:prstGeom prst="rect">
            <a:avLst/>
          </a:prstGeom>
        </p:spPr>
      </p:pic>
      <p:sp>
        <p:nvSpPr>
          <p:cNvPr id="12" name="Google Shape;230;p22">
            <a:extLst>
              <a:ext uri="{FF2B5EF4-FFF2-40B4-BE49-F238E27FC236}">
                <a16:creationId xmlns:a16="http://schemas.microsoft.com/office/drawing/2014/main" id="{C7FAD548-1421-9CA8-E8C3-7EA0373D6602}"/>
              </a:ext>
            </a:extLst>
          </p:cNvPr>
          <p:cNvSpPr/>
          <p:nvPr/>
        </p:nvSpPr>
        <p:spPr>
          <a:xfrm>
            <a:off x="115215" y="91440"/>
            <a:ext cx="6429567" cy="6675120"/>
          </a:xfrm>
          <a:custGeom>
            <a:avLst/>
            <a:gdLst>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778" h="6675120">
                <a:moveTo>
                  <a:pt x="0" y="0"/>
                </a:moveTo>
                <a:lnTo>
                  <a:pt x="5390778" y="0"/>
                </a:lnTo>
                <a:lnTo>
                  <a:pt x="5390778" y="6675120"/>
                </a:lnTo>
                <a:lnTo>
                  <a:pt x="0" y="6675120"/>
                </a:lnTo>
                <a:cubicBezTo>
                  <a:pt x="0" y="4450080"/>
                  <a:pt x="9832" y="2254537"/>
                  <a:pt x="0" y="0"/>
                </a:cubicBezTo>
                <a:close/>
              </a:path>
            </a:pathLst>
          </a:custGeom>
          <a:solidFill>
            <a:srgbClr val="2B4D89">
              <a:alpha val="56000"/>
            </a:srgbClr>
          </a:solidFill>
          <a:ln>
            <a:noFill/>
          </a:ln>
        </p:spPr>
        <p:txBody>
          <a:bodyPr spcFirstLastPara="1" wrap="square" lIns="1128000" tIns="30475" rIns="60950" bIns="30475" anchor="ctr" anchorCtr="0">
            <a:noAutofit/>
          </a:bodyPr>
          <a:lstStyle/>
          <a:p>
            <a:endParaRPr lang="en-US" sz="3200" b="1">
              <a:solidFill>
                <a:schemeClr val="accent6">
                  <a:lumMod val="40000"/>
                  <a:lumOff val="60000"/>
                </a:schemeClr>
              </a:solidFill>
              <a:latin typeface="Quattrocento Sans"/>
              <a:ea typeface="Quattrocento Sans"/>
              <a:cs typeface="Quattrocento Sans"/>
              <a:sym typeface="Quattrocento Sans"/>
            </a:endParaRPr>
          </a:p>
          <a:p>
            <a:pPr lvl="1"/>
            <a:r>
              <a:rPr lang="en-US" sz="2400" b="1">
                <a:solidFill>
                  <a:schemeClr val="bg1"/>
                </a:solidFill>
                <a:latin typeface="Quattrocento Sans"/>
                <a:ea typeface="Quattrocento Sans"/>
                <a:cs typeface="Quattrocento Sans"/>
                <a:sym typeface="Quattrocento Sans"/>
              </a:rPr>
              <a:t>SUMMARY</a:t>
            </a:r>
            <a:endParaRPr sz="2400">
              <a:solidFill>
                <a:schemeClr val="bg1"/>
              </a:solidFill>
            </a:endParaRPr>
          </a:p>
          <a:p>
            <a:pPr lvl="1">
              <a:buClr>
                <a:schemeClr val="dk1"/>
              </a:buClr>
            </a:pPr>
            <a:r>
              <a:rPr lang="en-US" sz="2400" b="1">
                <a:solidFill>
                  <a:schemeClr val="lt2"/>
                </a:solidFill>
                <a:latin typeface="Quattrocento Sans"/>
                <a:ea typeface="Quattrocento Sans"/>
                <a:cs typeface="Quattrocento Sans"/>
                <a:sym typeface="Quattrocento Sans"/>
              </a:rPr>
              <a:t>CHALLENGES / PROBLEMS</a:t>
            </a:r>
          </a:p>
          <a:p>
            <a:pPr lvl="1">
              <a:buClr>
                <a:schemeClr val="dk1"/>
              </a:buClr>
            </a:pPr>
            <a:r>
              <a:rPr lang="en-US" sz="2400" b="1">
                <a:solidFill>
                  <a:schemeClr val="lt2"/>
                </a:solidFill>
                <a:latin typeface="Quattrocento Sans"/>
                <a:ea typeface="Quattrocento Sans"/>
                <a:cs typeface="Quattrocento Sans"/>
                <a:sym typeface="Quattrocento Sans"/>
              </a:rPr>
              <a:t>STRATEGY</a:t>
            </a:r>
          </a:p>
          <a:p>
            <a:pPr lvl="1">
              <a:buClr>
                <a:schemeClr val="dk1"/>
              </a:buClr>
            </a:pPr>
            <a:r>
              <a:rPr lang="en-US" sz="2400" b="1">
                <a:solidFill>
                  <a:schemeClr val="lt2"/>
                </a:solidFill>
                <a:latin typeface="Quattrocento Sans"/>
                <a:ea typeface="Quattrocento Sans"/>
                <a:cs typeface="Quattrocento Sans"/>
                <a:sym typeface="Quattrocento Sans"/>
              </a:rPr>
              <a:t>CONCLUSION</a:t>
            </a:r>
          </a:p>
          <a:p>
            <a:pPr lvl="1">
              <a:buClr>
                <a:schemeClr val="dk1"/>
              </a:buClr>
            </a:pPr>
            <a:r>
              <a:rPr lang="en-US" sz="2400" b="1">
                <a:solidFill>
                  <a:schemeClr val="lt2"/>
                </a:solidFill>
                <a:latin typeface="Quattrocento Sans"/>
                <a:ea typeface="Quattrocento Sans"/>
                <a:cs typeface="Quattrocento Sans"/>
                <a:sym typeface="Quattrocento Sans"/>
              </a:rPr>
              <a:t>LOOKING AHEAD</a:t>
            </a:r>
          </a:p>
          <a:p>
            <a:pPr lvl="1">
              <a:buClr>
                <a:schemeClr val="dk1"/>
              </a:buClr>
            </a:pPr>
            <a:r>
              <a:rPr lang="en-US" sz="2400" b="1">
                <a:solidFill>
                  <a:schemeClr val="lt2"/>
                </a:solidFill>
                <a:latin typeface="Quattrocento Sans"/>
                <a:ea typeface="Quattrocento Sans"/>
                <a:cs typeface="Quattrocento Sans"/>
                <a:sym typeface="Quattrocento Sans"/>
              </a:rPr>
              <a:t>QUESTIONS</a:t>
            </a:r>
          </a:p>
          <a:p>
            <a:pPr lvl="1">
              <a:buClr>
                <a:schemeClr val="dk1"/>
              </a:buClr>
            </a:pPr>
            <a:r>
              <a:rPr lang="en-US" sz="2400" b="1">
                <a:solidFill>
                  <a:schemeClr val="lt2"/>
                </a:solidFill>
                <a:latin typeface="Quattrocento Sans"/>
                <a:ea typeface="Quattrocento Sans"/>
                <a:cs typeface="Quattrocento Sans"/>
                <a:sym typeface="Quattrocento Sans"/>
              </a:rPr>
              <a:t>REFERENCES</a:t>
            </a:r>
          </a:p>
          <a:p>
            <a:pPr marL="0" lvl="0" indent="0" algn="l" rtl="0">
              <a:spcBef>
                <a:spcPts val="0"/>
              </a:spcBef>
              <a:spcAft>
                <a:spcPts val="0"/>
              </a:spcAft>
              <a:buClr>
                <a:schemeClr val="dk1"/>
              </a:buClr>
              <a:buFont typeface="Arial"/>
              <a:buNone/>
            </a:pPr>
            <a:endParaRPr sz="2800">
              <a:solidFill>
                <a:schemeClr val="lt2"/>
              </a:solidFill>
              <a:latin typeface="Quattrocento Sans"/>
              <a:ea typeface="Quattrocento Sans"/>
              <a:cs typeface="Quattrocento Sans"/>
              <a:sym typeface="Quattrocento Sans"/>
            </a:endParaRPr>
          </a:p>
        </p:txBody>
      </p:sp>
      <p:sp>
        <p:nvSpPr>
          <p:cNvPr id="13" name="Google Shape;231;p22">
            <a:extLst>
              <a:ext uri="{FF2B5EF4-FFF2-40B4-BE49-F238E27FC236}">
                <a16:creationId xmlns:a16="http://schemas.microsoft.com/office/drawing/2014/main" id="{F0BDA300-61A3-FC34-04BA-7C2C0ED14468}"/>
              </a:ext>
            </a:extLst>
          </p:cNvPr>
          <p:cNvSpPr/>
          <p:nvPr/>
        </p:nvSpPr>
        <p:spPr>
          <a:xfrm>
            <a:off x="1315060" y="4402051"/>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5" name="Graphic 14">
            <a:extLst>
              <a:ext uri="{FF2B5EF4-FFF2-40B4-BE49-F238E27FC236}">
                <a16:creationId xmlns:a16="http://schemas.microsoft.com/office/drawing/2014/main" id="{A34AAA46-BF3C-D923-96F6-BDF4A46635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20856" y="5750083"/>
            <a:ext cx="828000" cy="828000"/>
          </a:xfrm>
          <a:prstGeom prst="rect">
            <a:avLst/>
          </a:prstGeom>
        </p:spPr>
      </p:pic>
    </p:spTree>
    <p:extLst>
      <p:ext uri="{BB962C8B-B14F-4D97-AF65-F5344CB8AC3E}">
        <p14:creationId xmlns:p14="http://schemas.microsoft.com/office/powerpoint/2010/main" val="23232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4" name="Slide Number Placeholder 3"/>
          <p:cNvSpPr>
            <a:spLocks noGrp="1"/>
          </p:cNvSpPr>
          <p:nvPr>
            <p:ph type="sldNum" idx="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6" name="Rectangle 5"/>
          <p:cNvSpPr/>
          <p:nvPr/>
        </p:nvSpPr>
        <p:spPr>
          <a:xfrm>
            <a:off x="2238375" y="650618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60000"/>
                    <a:lumOff val="40000"/>
                  </a:schemeClr>
                </a:solidFill>
                <a:latin typeface="Quattrocento Sans" panose="020B0604020202020204" charset="0"/>
              </a:rPr>
              <a:t>Silk</a:t>
            </a:r>
          </a:p>
        </p:txBody>
      </p:sp>
      <p:sp>
        <p:nvSpPr>
          <p:cNvPr id="8" name="Rectangle 7"/>
          <p:cNvSpPr/>
          <p:nvPr/>
        </p:nvSpPr>
        <p:spPr>
          <a:xfrm>
            <a:off x="6784265"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chemeClr val="accent3">
                    <a:lumMod val="60000"/>
                    <a:lumOff val="40000"/>
                  </a:schemeClr>
                </a:solidFill>
                <a:latin typeface="Quattrocento Sans" panose="020B0604020202020204" charset="0"/>
              </a:rPr>
              <a:t>Dupioni</a:t>
            </a:r>
            <a:endParaRPr lang="en-US" sz="1800">
              <a:solidFill>
                <a:schemeClr val="accent3">
                  <a:lumMod val="60000"/>
                  <a:lumOff val="40000"/>
                </a:schemeClr>
              </a:solidFill>
              <a:latin typeface="Quattrocento Sans" panose="020B0604020202020204" charset="0"/>
            </a:endParaRPr>
          </a:p>
        </p:txBody>
      </p:sp>
      <p:sp>
        <p:nvSpPr>
          <p:cNvPr id="9" name="Rectangle 8"/>
          <p:cNvSpPr/>
          <p:nvPr/>
        </p:nvSpPr>
        <p:spPr>
          <a:xfrm>
            <a:off x="310323" y="650822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Introduction</a:t>
            </a:r>
          </a:p>
        </p:txBody>
      </p:sp>
      <p:sp>
        <p:nvSpPr>
          <p:cNvPr id="10" name="Rectangle 9">
            <a:extLst>
              <a:ext uri="{FF2B5EF4-FFF2-40B4-BE49-F238E27FC236}">
                <a16:creationId xmlns:a16="http://schemas.microsoft.com/office/drawing/2014/main" id="{14DE5AFA-3641-4139-C71F-47BAF8E844E2}"/>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12" name="Rectangle 11">
            <a:extLst>
              <a:ext uri="{FF2B5EF4-FFF2-40B4-BE49-F238E27FC236}">
                <a16:creationId xmlns:a16="http://schemas.microsoft.com/office/drawing/2014/main" id="{C30FEFB0-156B-E9FC-AA6E-95F8A6A3F423}"/>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3" name="Rectangle 12">
            <a:extLst>
              <a:ext uri="{FF2B5EF4-FFF2-40B4-BE49-F238E27FC236}">
                <a16:creationId xmlns:a16="http://schemas.microsoft.com/office/drawing/2014/main" id="{924A57A6-B375-17BC-C5D9-CF31FE2B968E}"/>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14" name="Rectangle 13">
            <a:extLst>
              <a:ext uri="{FF2B5EF4-FFF2-40B4-BE49-F238E27FC236}">
                <a16:creationId xmlns:a16="http://schemas.microsoft.com/office/drawing/2014/main" id="{200195EA-57C1-5ED5-8988-89B6BB6C3F59}"/>
              </a:ext>
            </a:extLst>
          </p:cNvPr>
          <p:cNvSpPr/>
          <p:nvPr/>
        </p:nvSpPr>
        <p:spPr>
          <a:xfrm>
            <a:off x="6988206" y="650627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15" name="Rectangle 14">
            <a:extLst>
              <a:ext uri="{FF2B5EF4-FFF2-40B4-BE49-F238E27FC236}">
                <a16:creationId xmlns:a16="http://schemas.microsoft.com/office/drawing/2014/main" id="{103C7BB0-EC9A-A2DE-2146-F198F11CD0B6}"/>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17" name="Rectangle 16">
            <a:extLst>
              <a:ext uri="{FF2B5EF4-FFF2-40B4-BE49-F238E27FC236}">
                <a16:creationId xmlns:a16="http://schemas.microsoft.com/office/drawing/2014/main" id="{1D9C2A89-6F4D-3635-3E7B-7F25A55DD9C7}"/>
              </a:ext>
            </a:extLst>
          </p:cNvPr>
          <p:cNvSpPr/>
          <p:nvPr/>
        </p:nvSpPr>
        <p:spPr>
          <a:xfrm>
            <a:off x="4116393" y="6506278"/>
            <a:ext cx="1311441"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18" name="Rectangle 17">
            <a:extLst>
              <a:ext uri="{FF2B5EF4-FFF2-40B4-BE49-F238E27FC236}">
                <a16:creationId xmlns:a16="http://schemas.microsoft.com/office/drawing/2014/main" id="{10424264-7D70-59F4-CAF3-68A07A133B4F}"/>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Quattrocento Sans" panose="020B0604020202020204" charset="0"/>
              </a:rPr>
              <a:t>REFRENCES</a:t>
            </a:r>
          </a:p>
        </p:txBody>
      </p:sp>
      <p:sp>
        <p:nvSpPr>
          <p:cNvPr id="24" name="Rectangle 23">
            <a:extLst>
              <a:ext uri="{FF2B5EF4-FFF2-40B4-BE49-F238E27FC236}">
                <a16:creationId xmlns:a16="http://schemas.microsoft.com/office/drawing/2014/main" id="{9F67CB44-28B2-E8B4-B2C5-877C6A4C4A28}"/>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5" name="Title 2">
            <a:extLst>
              <a:ext uri="{FF2B5EF4-FFF2-40B4-BE49-F238E27FC236}">
                <a16:creationId xmlns:a16="http://schemas.microsoft.com/office/drawing/2014/main" id="{DC6D97A5-54DC-F935-448F-299BDB95801F}"/>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REFERENCES</a:t>
            </a:r>
          </a:p>
        </p:txBody>
      </p:sp>
      <p:sp>
        <p:nvSpPr>
          <p:cNvPr id="26" name="Content Placeholder 2">
            <a:extLst>
              <a:ext uri="{FF2B5EF4-FFF2-40B4-BE49-F238E27FC236}">
                <a16:creationId xmlns:a16="http://schemas.microsoft.com/office/drawing/2014/main" id="{1DFF24F2-6E9E-4BB8-33BC-E460348F863D}"/>
              </a:ext>
            </a:extLst>
          </p:cNvPr>
          <p:cNvSpPr txBox="1">
            <a:spLocks/>
          </p:cNvSpPr>
          <p:nvPr/>
        </p:nvSpPr>
        <p:spPr bwMode="auto">
          <a:xfrm>
            <a:off x="137653" y="1200150"/>
            <a:ext cx="118872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indent="0" algn="just">
              <a:buNone/>
            </a:pPr>
            <a:endParaRPr lang="en-US" sz="1600">
              <a:effectLst/>
              <a:latin typeface="Times New Roman" panose="02020603050405020304" pitchFamily="18" charset="0"/>
              <a:cs typeface="Times New Roman" panose="02020603050405020304" pitchFamily="18" charset="0"/>
            </a:endParaRPr>
          </a:p>
          <a:p>
            <a:pPr marL="0" indent="0" algn="just">
              <a:buNone/>
            </a:pPr>
            <a:r>
              <a:rPr lang="en-US" sz="1600">
                <a:effectLst/>
                <a:latin typeface="Times New Roman" panose="02020603050405020304" pitchFamily="18" charset="0"/>
                <a:cs typeface="Times New Roman" panose="02020603050405020304" pitchFamily="18" charset="0"/>
              </a:rPr>
              <a:t>Fernandez, C. (2020). </a:t>
            </a:r>
            <a:r>
              <a:rPr lang="en-US" sz="1600" i="1">
                <a:effectLst/>
                <a:latin typeface="Times New Roman" panose="02020603050405020304" pitchFamily="18" charset="0"/>
                <a:cs typeface="Times New Roman" panose="02020603050405020304" pitchFamily="18" charset="0"/>
              </a:rPr>
              <a:t>How Levi's is navigating the purpose and profit trade-off</a:t>
            </a:r>
            <a:r>
              <a:rPr lang="en-US" sz="1600">
                <a:effectLst/>
                <a:latin typeface="Times New Roman" panose="02020603050405020304" pitchFamily="18" charset="0"/>
                <a:cs typeface="Times New Roman" panose="02020603050405020304" pitchFamily="18" charset="0"/>
              </a:rPr>
              <a:t>. </a:t>
            </a:r>
            <a:r>
              <a:rPr lang="en-US" sz="1600" err="1">
                <a:effectLst/>
                <a:latin typeface="Times New Roman" panose="02020603050405020304" pitchFamily="18" charset="0"/>
                <a:cs typeface="Times New Roman" panose="02020603050405020304" pitchFamily="18" charset="0"/>
              </a:rPr>
              <a:t>BoF</a:t>
            </a:r>
            <a:r>
              <a:rPr lang="en-US" sz="1600">
                <a:effectLst/>
                <a:latin typeface="Times New Roman" panose="02020603050405020304" pitchFamily="18" charset="0"/>
                <a:cs typeface="Times New Roman" panose="02020603050405020304" pitchFamily="18" charset="0"/>
              </a:rPr>
              <a:t> Education. Retrieved 2022, from </a:t>
            </a:r>
            <a:r>
              <a:rPr lang="en-US" sz="1600">
                <a:effectLst/>
                <a:latin typeface="Times New Roman" panose="02020603050405020304" pitchFamily="18" charset="0"/>
                <a:cs typeface="Times New Roman" panose="02020603050405020304" pitchFamily="18" charset="0"/>
                <a:hlinkClick r:id="rId2"/>
              </a:rPr>
              <a:t>https://courses.businessoffashion.com/courses/case-study-levis-sustainability-responsible-business</a:t>
            </a:r>
            <a:endParaRPr lang="en-US" sz="1600">
              <a:effectLst/>
              <a:latin typeface="Times New Roman" panose="02020603050405020304" pitchFamily="18" charset="0"/>
              <a:cs typeface="Times New Roman" panose="02020603050405020304" pitchFamily="18" charset="0"/>
            </a:endParaRPr>
          </a:p>
          <a:p>
            <a:pPr marL="0" indent="0" algn="just">
              <a:buNone/>
            </a:pPr>
            <a:r>
              <a:rPr lang="en-US" sz="1600">
                <a:effectLst/>
                <a:latin typeface="Times New Roman" panose="02020603050405020304" pitchFamily="18" charset="0"/>
                <a:cs typeface="Times New Roman" panose="02020603050405020304" pitchFamily="18" charset="0"/>
              </a:rPr>
              <a:t> </a:t>
            </a:r>
          </a:p>
          <a:p>
            <a:pPr marL="0" indent="0" algn="just">
              <a:buNone/>
            </a:pPr>
            <a:r>
              <a:rPr lang="en-US" sz="1600">
                <a:effectLst/>
                <a:latin typeface="Times New Roman" panose="02020603050405020304" pitchFamily="18" charset="0"/>
                <a:cs typeface="Times New Roman" panose="02020603050405020304" pitchFamily="18" charset="0"/>
              </a:rPr>
              <a:t>Levi.com. (2022). Retrieved 2022, from </a:t>
            </a:r>
            <a:r>
              <a:rPr lang="en-US" sz="1600">
                <a:effectLst/>
                <a:latin typeface="Times New Roman" panose="02020603050405020304" pitchFamily="18" charset="0"/>
                <a:cs typeface="Times New Roman" panose="02020603050405020304" pitchFamily="18" charset="0"/>
                <a:hlinkClick r:id="rId3"/>
              </a:rPr>
              <a:t>https://www.levi.com/US/en_US/</a:t>
            </a:r>
            <a:endParaRPr lang="en-US" sz="1600">
              <a:effectLst/>
              <a:latin typeface="Times New Roman" panose="02020603050405020304" pitchFamily="18" charset="0"/>
              <a:cs typeface="Times New Roman" panose="02020603050405020304" pitchFamily="18" charset="0"/>
            </a:endParaRPr>
          </a:p>
          <a:p>
            <a:pPr marL="0" indent="0" algn="just">
              <a:buNone/>
            </a:pPr>
            <a:r>
              <a:rPr lang="en-US" sz="1600">
                <a:effectLst/>
                <a:latin typeface="Times New Roman" panose="02020603050405020304" pitchFamily="18" charset="0"/>
                <a:cs typeface="Times New Roman" panose="02020603050405020304" pitchFamily="18" charset="0"/>
              </a:rPr>
              <a:t> </a:t>
            </a:r>
          </a:p>
          <a:p>
            <a:pPr marL="0" indent="0" algn="just">
              <a:buNone/>
            </a:pPr>
            <a:endParaRPr lang="en-US" sz="1600">
              <a:effectLst/>
              <a:latin typeface="Times New Roman" panose="02020603050405020304" pitchFamily="18" charset="0"/>
              <a:cs typeface="Times New Roman" panose="02020603050405020304" pitchFamily="18" charset="0"/>
            </a:endParaRPr>
          </a:p>
          <a:p>
            <a:pPr marL="0" indent="0" algn="just">
              <a:buNone/>
            </a:pPr>
            <a:endParaRPr lang="en-US" sz="1600">
              <a:effectLst/>
              <a:latin typeface="Times New Roman" panose="02020603050405020304" pitchFamily="18" charset="0"/>
              <a:cs typeface="Times New Roman" panose="02020603050405020304" pitchFamily="18" charset="0"/>
            </a:endParaRPr>
          </a:p>
          <a:p>
            <a:pPr marL="0" indent="0" algn="just">
              <a:buNone/>
            </a:pPr>
            <a:endParaRPr lang="en-US" sz="1600" b="1"/>
          </a:p>
          <a:p>
            <a:pPr marL="0" indent="0" algn="just">
              <a:buNone/>
            </a:pPr>
            <a:endParaRPr lang="en-US" sz="1600"/>
          </a:p>
          <a:p>
            <a:pPr marL="0" indent="0" algn="just">
              <a:buNone/>
            </a:pPr>
            <a:r>
              <a:rPr lang="en-US" sz="1600"/>
              <a:t>	</a:t>
            </a:r>
          </a:p>
          <a:p>
            <a:pPr marL="0" indent="0" algn="just">
              <a:buNone/>
            </a:pPr>
            <a:endParaRPr lang="en-US" sz="1600"/>
          </a:p>
          <a:p>
            <a:pPr marL="0" indent="0" algn="just">
              <a:buNone/>
            </a:pPr>
            <a:endParaRPr lang="en-US" sz="1600"/>
          </a:p>
          <a:p>
            <a:pPr marL="0" indent="0" algn="just">
              <a:buNone/>
            </a:pPr>
            <a:r>
              <a:rPr lang="en-US" sz="1600"/>
              <a:t>	</a:t>
            </a:r>
          </a:p>
          <a:p>
            <a:pPr marL="0" indent="0" algn="just">
              <a:buNone/>
            </a:pPr>
            <a:endParaRPr lang="en-US" sz="1600"/>
          </a:p>
        </p:txBody>
      </p:sp>
      <p:pic>
        <p:nvPicPr>
          <p:cNvPr id="27" name="Graphic 26">
            <a:extLst>
              <a:ext uri="{FF2B5EF4-FFF2-40B4-BE49-F238E27FC236}">
                <a16:creationId xmlns:a16="http://schemas.microsoft.com/office/drawing/2014/main" id="{F3D7FBD5-D14C-AE78-999F-2A70F47E9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86539" y="160631"/>
            <a:ext cx="828000" cy="828000"/>
          </a:xfrm>
          <a:prstGeom prst="rect">
            <a:avLst/>
          </a:prstGeom>
        </p:spPr>
      </p:pic>
      <p:pic>
        <p:nvPicPr>
          <p:cNvPr id="28" name="Picture 6">
            <a:extLst>
              <a:ext uri="{FF2B5EF4-FFF2-40B4-BE49-F238E27FC236}">
                <a16:creationId xmlns:a16="http://schemas.microsoft.com/office/drawing/2014/main" id="{9DBC9E36-89BF-524D-743A-D858E13ADE11}"/>
              </a:ext>
            </a:extLst>
          </p:cNvPr>
          <p:cNvPicPr>
            <a:picLocks noChangeAspect="1" noChangeArrowheads="1"/>
          </p:cNvPicPr>
          <p:nvPr/>
        </p:nvPicPr>
        <p:blipFill>
          <a:blip r:embed="rId6">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31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9" name="Google Shape;229;p2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31" name="Google Shape;231;p22"/>
          <p:cNvSpPr/>
          <p:nvPr/>
        </p:nvSpPr>
        <p:spPr>
          <a:xfrm>
            <a:off x="650546" y="2483731"/>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7" name="Picture 6">
            <a:extLst>
              <a:ext uri="{FF2B5EF4-FFF2-40B4-BE49-F238E27FC236}">
                <a16:creationId xmlns:a16="http://schemas.microsoft.com/office/drawing/2014/main" id="{3DD13EAC-5B19-6EFA-2C6E-EC5928BF1749}"/>
              </a:ext>
            </a:extLst>
          </p:cNvPr>
          <p:cNvPicPr>
            <a:picLocks noChangeAspect="1"/>
          </p:cNvPicPr>
          <p:nvPr/>
        </p:nvPicPr>
        <p:blipFill rotWithShape="1">
          <a:blip r:embed="rId4">
            <a:extLst>
              <a:ext uri="{28A0092B-C50C-407E-A947-70E740481C1C}">
                <a14:useLocalDpi xmlns:a14="http://schemas.microsoft.com/office/drawing/2010/main" val="0"/>
              </a:ext>
            </a:extLst>
          </a:blip>
          <a:srcRect t="2643" b="2917"/>
          <a:stretch/>
        </p:blipFill>
        <p:spPr>
          <a:xfrm>
            <a:off x="502365" y="191426"/>
            <a:ext cx="5593635" cy="6475147"/>
          </a:xfrm>
          <a:prstGeom prst="rect">
            <a:avLst/>
          </a:prstGeom>
        </p:spPr>
      </p:pic>
      <p:sp>
        <p:nvSpPr>
          <p:cNvPr id="230" name="Google Shape;230;p22"/>
          <p:cNvSpPr/>
          <p:nvPr/>
        </p:nvSpPr>
        <p:spPr>
          <a:xfrm>
            <a:off x="115215" y="91440"/>
            <a:ext cx="6429567" cy="6675120"/>
          </a:xfrm>
          <a:custGeom>
            <a:avLst/>
            <a:gdLst>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778" h="6675120">
                <a:moveTo>
                  <a:pt x="0" y="0"/>
                </a:moveTo>
                <a:lnTo>
                  <a:pt x="5390778" y="0"/>
                </a:lnTo>
                <a:lnTo>
                  <a:pt x="5390778" y="6675120"/>
                </a:lnTo>
                <a:lnTo>
                  <a:pt x="0" y="6675120"/>
                </a:lnTo>
                <a:cubicBezTo>
                  <a:pt x="0" y="4450080"/>
                  <a:pt x="9832" y="2254537"/>
                  <a:pt x="0" y="0"/>
                </a:cubicBezTo>
                <a:close/>
              </a:path>
            </a:pathLst>
          </a:custGeom>
          <a:solidFill>
            <a:srgbClr val="2B4D89">
              <a:alpha val="56000"/>
            </a:srgbClr>
          </a:solidFill>
          <a:ln>
            <a:noFill/>
          </a:ln>
        </p:spPr>
        <p:txBody>
          <a:bodyPr spcFirstLastPara="1" wrap="square" lIns="1128000" tIns="30475" rIns="60950" bIns="30475" anchor="ctr" anchorCtr="0">
            <a:noAutofit/>
          </a:bodyPr>
          <a:lstStyle/>
          <a:p>
            <a:endParaRPr lang="en-US" sz="3200" b="1">
              <a:solidFill>
                <a:schemeClr val="accent6">
                  <a:lumMod val="40000"/>
                  <a:lumOff val="60000"/>
                </a:schemeClr>
              </a:solidFill>
              <a:latin typeface="Quattrocento Sans"/>
              <a:ea typeface="Quattrocento Sans"/>
              <a:cs typeface="Quattrocento Sans"/>
              <a:sym typeface="Quattrocento Sans"/>
            </a:endParaRPr>
          </a:p>
          <a:p>
            <a:endParaRPr lang="en-US" sz="3200" b="1">
              <a:solidFill>
                <a:schemeClr val="lt2"/>
              </a:solidFill>
              <a:latin typeface="Quattrocento Sans"/>
              <a:ea typeface="Quattrocento Sans"/>
              <a:cs typeface="Quattrocento Sans"/>
              <a:sym typeface="Quattrocento Sans"/>
            </a:endParaRPr>
          </a:p>
          <a:p>
            <a:pPr lvl="1"/>
            <a:r>
              <a:rPr lang="en-US" sz="2400" b="1">
                <a:solidFill>
                  <a:schemeClr val="bg1"/>
                </a:solidFill>
                <a:latin typeface="Quattrocento Sans"/>
                <a:ea typeface="Quattrocento Sans"/>
                <a:cs typeface="Quattrocento Sans"/>
                <a:sym typeface="Quattrocento Sans"/>
              </a:rPr>
              <a:t>SUMMARY</a:t>
            </a:r>
            <a:endParaRPr sz="2400">
              <a:solidFill>
                <a:schemeClr val="bg1"/>
              </a:solidFill>
            </a:endParaRPr>
          </a:p>
          <a:p>
            <a:pPr lvl="1">
              <a:buClr>
                <a:schemeClr val="dk1"/>
              </a:buClr>
            </a:pPr>
            <a:r>
              <a:rPr lang="en-US" sz="2400">
                <a:solidFill>
                  <a:schemeClr val="lt2"/>
                </a:solidFill>
                <a:latin typeface="Quattrocento Sans"/>
                <a:ea typeface="Quattrocento Sans"/>
                <a:cs typeface="Quattrocento Sans"/>
                <a:sym typeface="Quattrocento Sans"/>
              </a:rPr>
              <a:t>CHALLENGES / PROBLEMS</a:t>
            </a:r>
          </a:p>
          <a:p>
            <a:pPr lvl="1">
              <a:buClr>
                <a:schemeClr val="dk1"/>
              </a:buClr>
            </a:pPr>
            <a:r>
              <a:rPr lang="en-US" sz="2400">
                <a:solidFill>
                  <a:schemeClr val="lt2"/>
                </a:solidFill>
                <a:latin typeface="Quattrocento Sans"/>
                <a:ea typeface="Quattrocento Sans"/>
                <a:cs typeface="Quattrocento Sans"/>
                <a:sym typeface="Quattrocento Sans"/>
              </a:rPr>
              <a:t>STRATEGY</a:t>
            </a:r>
          </a:p>
          <a:p>
            <a:pPr lvl="1">
              <a:buClr>
                <a:schemeClr val="dk1"/>
              </a:buClr>
            </a:pPr>
            <a:r>
              <a:rPr lang="en-US" sz="2400">
                <a:solidFill>
                  <a:schemeClr val="lt2"/>
                </a:solidFill>
                <a:latin typeface="Quattrocento Sans"/>
                <a:ea typeface="Quattrocento Sans"/>
                <a:cs typeface="Quattrocento Sans"/>
                <a:sym typeface="Quattrocento Sans"/>
              </a:rPr>
              <a:t>CONCLUSION</a:t>
            </a:r>
          </a:p>
          <a:p>
            <a:pPr lvl="1">
              <a:buClr>
                <a:schemeClr val="dk1"/>
              </a:buClr>
            </a:pPr>
            <a:r>
              <a:rPr lang="en-US" sz="2400">
                <a:solidFill>
                  <a:schemeClr val="lt2"/>
                </a:solidFill>
                <a:latin typeface="Quattrocento Sans"/>
                <a:ea typeface="Quattrocento Sans"/>
                <a:cs typeface="Quattrocento Sans"/>
                <a:sym typeface="Quattrocento Sans"/>
              </a:rPr>
              <a:t>LOOKING AHEAD</a:t>
            </a:r>
          </a:p>
          <a:p>
            <a:pPr lvl="1">
              <a:buClr>
                <a:schemeClr val="dk1"/>
              </a:buClr>
            </a:pPr>
            <a:r>
              <a:rPr lang="en-US" sz="2400">
                <a:solidFill>
                  <a:schemeClr val="lt2"/>
                </a:solidFill>
                <a:latin typeface="Quattrocento Sans"/>
                <a:ea typeface="Quattrocento Sans"/>
                <a:cs typeface="Quattrocento Sans"/>
                <a:sym typeface="Quattrocento Sans"/>
              </a:rPr>
              <a:t>QUESTIONS</a:t>
            </a:r>
          </a:p>
          <a:p>
            <a:pPr lvl="1">
              <a:buClr>
                <a:schemeClr val="dk1"/>
              </a:buClr>
            </a:pPr>
            <a:r>
              <a:rPr lang="en-US" sz="2400">
                <a:solidFill>
                  <a:schemeClr val="lt2"/>
                </a:solidFill>
                <a:latin typeface="Quattrocento Sans"/>
                <a:ea typeface="Quattrocento Sans"/>
                <a:cs typeface="Quattrocento Sans"/>
                <a:sym typeface="Quattrocento Sans"/>
              </a:rPr>
              <a:t>REFERENCES</a:t>
            </a:r>
          </a:p>
          <a:p>
            <a:pPr lvl="1">
              <a:buClr>
                <a:schemeClr val="dk1"/>
              </a:buClr>
            </a:pPr>
            <a:endParaRPr lang="en-US" sz="2400">
              <a:solidFill>
                <a:schemeClr val="lt2"/>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Font typeface="Arial"/>
              <a:buNone/>
            </a:pPr>
            <a:endParaRPr sz="2800">
              <a:solidFill>
                <a:schemeClr val="lt2"/>
              </a:solidFill>
              <a:latin typeface="Quattrocento Sans"/>
              <a:ea typeface="Quattrocento Sans"/>
              <a:cs typeface="Quattrocento Sans"/>
              <a:sym typeface="Quattrocento Sans"/>
            </a:endParaRPr>
          </a:p>
        </p:txBody>
      </p:sp>
      <p:sp>
        <p:nvSpPr>
          <p:cNvPr id="8" name="Google Shape;231;p22">
            <a:extLst>
              <a:ext uri="{FF2B5EF4-FFF2-40B4-BE49-F238E27FC236}">
                <a16:creationId xmlns:a16="http://schemas.microsoft.com/office/drawing/2014/main" id="{72EAEE35-5A0A-CB10-1A27-4B74D1C47FD9}"/>
              </a:ext>
            </a:extLst>
          </p:cNvPr>
          <p:cNvSpPr/>
          <p:nvPr/>
        </p:nvSpPr>
        <p:spPr>
          <a:xfrm>
            <a:off x="1295396" y="2305721"/>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3" name="Picture 12">
            <a:extLst>
              <a:ext uri="{FF2B5EF4-FFF2-40B4-BE49-F238E27FC236}">
                <a16:creationId xmlns:a16="http://schemas.microsoft.com/office/drawing/2014/main" id="{1743800F-A680-FF93-9126-4E58F83F9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2742" y="91440"/>
            <a:ext cx="5374379" cy="6675120"/>
          </a:xfrm>
          <a:prstGeom prst="rect">
            <a:avLst/>
          </a:prstGeom>
        </p:spPr>
      </p:pic>
      <p:pic>
        <p:nvPicPr>
          <p:cNvPr id="14" name="Graphic 13">
            <a:extLst>
              <a:ext uri="{FF2B5EF4-FFF2-40B4-BE49-F238E27FC236}">
                <a16:creationId xmlns:a16="http://schemas.microsoft.com/office/drawing/2014/main" id="{573C6A7E-1FF1-0D88-181F-3C72E9D879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60185" y="5838573"/>
            <a:ext cx="828000" cy="82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A0C1F90-41ED-41CD-2B64-DA3563F8A04B}"/>
              </a:ext>
            </a:extLst>
          </p:cNvPr>
          <p:cNvPicPr>
            <a:picLocks noChangeAspect="1"/>
          </p:cNvPicPr>
          <p:nvPr/>
        </p:nvPicPr>
        <p:blipFill rotWithShape="1">
          <a:blip r:embed="rId2">
            <a:extLst>
              <a:ext uri="{28A0092B-C50C-407E-A947-70E740481C1C}">
                <a14:useLocalDpi xmlns:a14="http://schemas.microsoft.com/office/drawing/2010/main" val="0"/>
              </a:ext>
            </a:extLst>
          </a:blip>
          <a:srcRect t="15804"/>
          <a:stretch/>
        </p:blipFill>
        <p:spPr>
          <a:xfrm>
            <a:off x="155" y="0"/>
            <a:ext cx="12191845" cy="6843331"/>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4" name="Slide Number Placeholder 3"/>
          <p:cNvSpPr>
            <a:spLocks noGrp="1"/>
          </p:cNvSpPr>
          <p:nvPr>
            <p:ph type="sldNum" idx="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17" name="Title 2">
            <a:extLst>
              <a:ext uri="{FF2B5EF4-FFF2-40B4-BE49-F238E27FC236}">
                <a16:creationId xmlns:a16="http://schemas.microsoft.com/office/drawing/2014/main" id="{A5C7480A-F55D-2B17-C280-9542699FCF10}"/>
              </a:ext>
            </a:extLst>
          </p:cNvPr>
          <p:cNvSpPr>
            <a:spLocks noGrp="1"/>
          </p:cNvSpPr>
          <p:nvPr>
            <p:ph type="title"/>
          </p:nvPr>
        </p:nvSpPr>
        <p:spPr>
          <a:xfrm>
            <a:off x="3209113" y="5846843"/>
            <a:ext cx="7134039" cy="828000"/>
          </a:xfrm>
        </p:spPr>
        <p:txBody>
          <a:bodyPr>
            <a:noAutofit/>
          </a:bodyPr>
          <a:lstStyle/>
          <a:p>
            <a:pPr marL="0" marR="0" lvl="0" indent="0" rtl="0">
              <a:spcBef>
                <a:spcPts val="0"/>
              </a:spcBef>
              <a:spcAft>
                <a:spcPts val="0"/>
              </a:spcAft>
            </a:pPr>
            <a:r>
              <a:rPr lang="en-US" sz="4000" b="1">
                <a:solidFill>
                  <a:schemeClr val="bg1"/>
                </a:solidFill>
                <a:latin typeface="Quattrocento Sans"/>
                <a:ea typeface="Quattrocento Sans"/>
                <a:cs typeface="Quattrocento Sans"/>
                <a:sym typeface="Quattrocento Sans"/>
              </a:rPr>
              <a:t>Thank you for your attention!</a:t>
            </a:r>
            <a:endParaRPr lang="en-US" sz="4000">
              <a:solidFill>
                <a:schemeClr val="bg1"/>
              </a:solidFill>
              <a:latin typeface="Quattrocento Sans"/>
              <a:ea typeface="Quattrocento Sans"/>
              <a:cs typeface="Quattrocento Sans"/>
              <a:sym typeface="Quattrocento Sans"/>
            </a:endParaRPr>
          </a:p>
        </p:txBody>
      </p:sp>
      <p:pic>
        <p:nvPicPr>
          <p:cNvPr id="18" name="Graphic 17">
            <a:extLst>
              <a:ext uri="{FF2B5EF4-FFF2-40B4-BE49-F238E27FC236}">
                <a16:creationId xmlns:a16="http://schemas.microsoft.com/office/drawing/2014/main" id="{D2B5D620-2FFC-2BD7-48E8-F8C5C83EAD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86539" y="160631"/>
            <a:ext cx="828000" cy="828000"/>
          </a:xfrm>
          <a:prstGeom prst="rect">
            <a:avLst/>
          </a:prstGeom>
        </p:spPr>
      </p:pic>
    </p:spTree>
    <p:extLst>
      <p:ext uri="{BB962C8B-B14F-4D97-AF65-F5344CB8AC3E}">
        <p14:creationId xmlns:p14="http://schemas.microsoft.com/office/powerpoint/2010/main" val="165835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10" name="Rectangle 9"/>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Quattrocento Sans" panose="020B0604020202020204" charset="0"/>
              </a:rPr>
              <a:t>SUMMARY</a:t>
            </a:r>
          </a:p>
        </p:txBody>
      </p:sp>
      <p:sp>
        <p:nvSpPr>
          <p:cNvPr id="19" name="Rectangle 18"/>
          <p:cNvSpPr/>
          <p:nvPr/>
        </p:nvSpPr>
        <p:spPr>
          <a:xfrm>
            <a:off x="3921229" y="6506628"/>
            <a:ext cx="1595082"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20" name="Rectangle 19"/>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5" name="Rectangle 4">
            <a:extLst>
              <a:ext uri="{FF2B5EF4-FFF2-40B4-BE49-F238E27FC236}">
                <a16:creationId xmlns:a16="http://schemas.microsoft.com/office/drawing/2014/main" id="{B7075B4D-938B-4323-260E-3B88411E2A7A}"/>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6" name="Rectangle 5">
            <a:extLst>
              <a:ext uri="{FF2B5EF4-FFF2-40B4-BE49-F238E27FC236}">
                <a16:creationId xmlns:a16="http://schemas.microsoft.com/office/drawing/2014/main" id="{4E767943-87D8-5A55-4AAA-1AB24D5C4068}"/>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7" name="Rectangle 6">
            <a:extLst>
              <a:ext uri="{FF2B5EF4-FFF2-40B4-BE49-F238E27FC236}">
                <a16:creationId xmlns:a16="http://schemas.microsoft.com/office/drawing/2014/main" id="{55173BD7-FABF-582C-5141-0B01B4DAD4D0}"/>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8" name="Rectangle 7">
            <a:extLst>
              <a:ext uri="{FF2B5EF4-FFF2-40B4-BE49-F238E27FC236}">
                <a16:creationId xmlns:a16="http://schemas.microsoft.com/office/drawing/2014/main" id="{804621D0-CA64-1D27-2B03-1A831493F5B5}"/>
              </a:ext>
            </a:extLst>
          </p:cNvPr>
          <p:cNvSpPr/>
          <p:nvPr/>
        </p:nvSpPr>
        <p:spPr>
          <a:xfrm>
            <a:off x="10407451" y="6505950"/>
            <a:ext cx="138142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15" name="Rectangle 14">
            <a:extLst>
              <a:ext uri="{FF2B5EF4-FFF2-40B4-BE49-F238E27FC236}">
                <a16:creationId xmlns:a16="http://schemas.microsoft.com/office/drawing/2014/main" id="{DCF0F403-9F8A-242A-37CD-CE09E3D14A62}"/>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3" name="Title 2"/>
          <p:cNvSpPr>
            <a:spLocks noGrp="1"/>
          </p:cNvSpPr>
          <p:nvPr>
            <p:ph type="title"/>
          </p:nvPr>
        </p:nvSpPr>
        <p:spPr>
          <a:xfrm>
            <a:off x="217728" y="293250"/>
            <a:ext cx="7077807" cy="828000"/>
          </a:xfrm>
        </p:spPr>
        <p:txBody>
          <a:bodyPr/>
          <a:lstStyle/>
          <a:p>
            <a:r>
              <a:rPr lang="en-US">
                <a:solidFill>
                  <a:schemeClr val="bg1"/>
                </a:solidFill>
              </a:rPr>
              <a:t>SUMMARY</a:t>
            </a:r>
          </a:p>
        </p:txBody>
      </p:sp>
      <p:pic>
        <p:nvPicPr>
          <p:cNvPr id="18" name="Graphic 17">
            <a:extLst>
              <a:ext uri="{FF2B5EF4-FFF2-40B4-BE49-F238E27FC236}">
                <a16:creationId xmlns:a16="http://schemas.microsoft.com/office/drawing/2014/main" id="{A7C19508-0CB4-C78F-FB9B-9FB97EE1E4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86539" y="160631"/>
            <a:ext cx="828000" cy="828000"/>
          </a:xfrm>
          <a:prstGeom prst="rect">
            <a:avLst/>
          </a:prstGeom>
        </p:spPr>
      </p:pic>
      <p:pic>
        <p:nvPicPr>
          <p:cNvPr id="21" name="Picture 6">
            <a:extLst>
              <a:ext uri="{FF2B5EF4-FFF2-40B4-BE49-F238E27FC236}">
                <a16:creationId xmlns:a16="http://schemas.microsoft.com/office/drawing/2014/main" id="{80E4B854-0205-FCF2-8BAD-0F55BD8B061A}"/>
              </a:ext>
            </a:extLst>
          </p:cNvPr>
          <p:cNvPicPr>
            <a:picLocks noChangeAspect="1" noChangeArrowheads="1"/>
          </p:cNvPicPr>
          <p:nvPr/>
        </p:nvPicPr>
        <p:blipFill>
          <a:blip r:embed="rId5">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Levis History - Levi Strauss &amp; Co : Levi Strauss &amp; Co">
            <a:extLst>
              <a:ext uri="{FF2B5EF4-FFF2-40B4-BE49-F238E27FC236}">
                <a16:creationId xmlns:a16="http://schemas.microsoft.com/office/drawing/2014/main" id="{0E297A46-4D34-8506-8A6B-DA88074BE0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135" r="6032"/>
          <a:stretch/>
        </p:blipFill>
        <p:spPr bwMode="auto">
          <a:xfrm>
            <a:off x="7946770" y="1366345"/>
            <a:ext cx="4067769" cy="4880862"/>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
            <a:extLst>
              <a:ext uri="{FF2B5EF4-FFF2-40B4-BE49-F238E27FC236}">
                <a16:creationId xmlns:a16="http://schemas.microsoft.com/office/drawing/2014/main" id="{29804B33-973A-9999-38AB-8FF520016108}"/>
              </a:ext>
            </a:extLst>
          </p:cNvPr>
          <p:cNvSpPr txBox="1">
            <a:spLocks/>
          </p:cNvSpPr>
          <p:nvPr/>
        </p:nvSpPr>
        <p:spPr bwMode="auto">
          <a:xfrm>
            <a:off x="144654" y="1243646"/>
            <a:ext cx="7802116"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marR="0">
              <a:lnSpc>
                <a:spcPct val="107000"/>
              </a:lnSpc>
              <a:spcBef>
                <a:spcPts val="0"/>
              </a:spcBef>
              <a:spcAft>
                <a:spcPts val="800"/>
              </a:spcAft>
              <a:buFont typeface="Wingdings" panose="05000000000000000000" pitchFamily="2" charset="2"/>
              <a:buChar char="q"/>
            </a:pPr>
            <a:r>
              <a:rPr lang="en-US" sz="1600" b="1" dirty="0">
                <a:effectLst/>
                <a:latin typeface="Times New Roman" panose="02020603050405020304" pitchFamily="18" charset="0"/>
                <a:ea typeface="Calibri" panose="020F0502020204030204" pitchFamily="34" charset="0"/>
                <a:cs typeface="Arial" panose="020B0604020202020204" pitchFamily="34" charset="0"/>
              </a:rPr>
              <a:t>Levi’s Strauss &amp; Co</a:t>
            </a:r>
            <a:r>
              <a:rPr lang="en-US" sz="1600" dirty="0">
                <a:effectLst/>
                <a:latin typeface="Times New Roman" panose="02020603050405020304" pitchFamily="18" charset="0"/>
                <a:ea typeface="Calibri" panose="020F0502020204030204" pitchFamily="34" charset="0"/>
                <a:cs typeface="Arial" panose="020B0604020202020204" pitchFamily="34" charset="0"/>
              </a:rPr>
              <a:t>, 169-year-old, family-controlled jeans maker has gone through various ownership structures and transactions (two IPOs and two leveraged buyouts).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Today, executives and most of its board of directors are from outside the family, but the founding family continues to control around 80 percent of shares.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Levi’s believed that a company defined by social values could be more financially successful than only caring about the bottom line.</a:t>
            </a:r>
          </a:p>
          <a:p>
            <a:pPr marL="0" marR="0">
              <a:lnSpc>
                <a:spcPct val="107000"/>
              </a:lnSpc>
              <a:spcBef>
                <a:spcPts val="0"/>
              </a:spcBef>
              <a:spcAft>
                <a:spcPts val="800"/>
              </a:spcAft>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Arial" panose="020B0604020202020204" pitchFamily="34" charset="0"/>
              </a:rPr>
              <a:t>It</a:t>
            </a:r>
            <a:r>
              <a:rPr lang="en-US" sz="1600" dirty="0">
                <a:effectLst/>
                <a:latin typeface="Times New Roman" panose="02020603050405020304" pitchFamily="18" charset="0"/>
                <a:ea typeface="Calibri" panose="020F0502020204030204" pitchFamily="34" charset="0"/>
                <a:cs typeface="Arial" panose="020B0604020202020204" pitchFamily="34" charset="0"/>
              </a:rPr>
              <a:t> became the first corporation to warn investors that short-term profits might be limited by its long-term social responsibility goals.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LS &amp; Co.’s put wide efforts to operate more </a:t>
            </a:r>
            <a:r>
              <a:rPr lang="en-US" sz="1600" b="1" dirty="0">
                <a:effectLst/>
                <a:latin typeface="Times New Roman" panose="02020603050405020304" pitchFamily="18" charset="0"/>
                <a:ea typeface="Calibri" panose="020F0502020204030204" pitchFamily="34" charset="0"/>
                <a:cs typeface="Arial" panose="020B0604020202020204" pitchFamily="34" charset="0"/>
              </a:rPr>
              <a:t>responsibly</a:t>
            </a:r>
            <a:r>
              <a:rPr lang="en-US" sz="1600" dirty="0">
                <a:effectLst/>
                <a:latin typeface="Times New Roman" panose="02020603050405020304" pitchFamily="18" charset="0"/>
                <a:ea typeface="Calibri" panose="020F0502020204030204" pitchFamily="34" charset="0"/>
                <a:cs typeface="Arial" panose="020B0604020202020204" pitchFamily="34" charset="0"/>
              </a:rPr>
              <a:t> and </a:t>
            </a:r>
            <a:r>
              <a:rPr lang="en-US" sz="1600" b="1" dirty="0">
                <a:effectLst/>
                <a:latin typeface="Times New Roman" panose="02020603050405020304" pitchFamily="18" charset="0"/>
                <a:ea typeface="Calibri" panose="020F0502020204030204" pitchFamily="34" charset="0"/>
                <a:cs typeface="Arial" panose="020B0604020202020204" pitchFamily="34" charset="0"/>
              </a:rPr>
              <a:t>sustainably</a:t>
            </a:r>
            <a:r>
              <a:rPr lang="en-US" sz="1600" dirty="0">
                <a:effectLst/>
                <a:latin typeface="Times New Roman" panose="02020603050405020304" pitchFamily="18" charset="0"/>
                <a:ea typeface="Calibri" panose="020F0502020204030204" pitchFamily="34" charset="0"/>
                <a:cs typeface="Arial" panose="020B0604020202020204" pitchFamily="34" charset="0"/>
              </a:rPr>
              <a:t> than its peers</a:t>
            </a:r>
          </a:p>
          <a:p>
            <a:pPr marL="0" marR="0">
              <a:lnSpc>
                <a:spcPct val="107000"/>
              </a:lnSpc>
              <a:spcBef>
                <a:spcPts val="0"/>
              </a:spcBef>
              <a:spcAft>
                <a:spcPts val="800"/>
              </a:spcAft>
              <a:buFont typeface="Wingdings" panose="05000000000000000000" pitchFamily="2" charset="2"/>
              <a:buChar char="q"/>
            </a:pPr>
            <a:r>
              <a:rPr lang="en-US" sz="1600" b="1" dirty="0">
                <a:effectLst/>
                <a:latin typeface="Times New Roman" panose="02020603050405020304" pitchFamily="18" charset="0"/>
                <a:ea typeface="Calibri" panose="020F0502020204030204" pitchFamily="34" charset="0"/>
                <a:cs typeface="Arial" panose="020B0604020202020204" pitchFamily="34" charset="0"/>
              </a:rPr>
              <a:t>In 1987, introduced a new mission statement, emphasizing ethics and open communication into employee performance reviews.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After the company developed water-reducing finishing techniques for denim in, it saved more than 3.5 billion liters of water.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It created digital laser finishing technology, which reduces the number of chemicals required,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It has developed technology that can reduce the need for physical product sampling.</a:t>
            </a:r>
            <a:r>
              <a:rPr lang="en-US" sz="1500" dirty="0">
                <a:effectLst/>
                <a:latin typeface="Times New Roman" panose="02020603050405020304" pitchFamily="18" charset="0"/>
                <a:ea typeface="Calibri" panose="020F0502020204030204" pitchFamily="34" charset="0"/>
                <a:cs typeface="Arial" panose="020B0604020202020204" pitchFamily="34" charset="0"/>
              </a:rPr>
              <a:t> </a:t>
            </a:r>
            <a:endParaRPr lang="en-US" sz="1500" dirty="0"/>
          </a:p>
        </p:txBody>
      </p:sp>
    </p:spTree>
    <p:extLst>
      <p:ext uri="{BB962C8B-B14F-4D97-AF65-F5344CB8AC3E}">
        <p14:creationId xmlns:p14="http://schemas.microsoft.com/office/powerpoint/2010/main" val="9160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fld id="{00000000-1234-1234-1234-123412341234}" type="slidenum">
              <a:rPr lang="en-US" smtClean="0"/>
              <a:pPr lvl="0"/>
              <a:t>5</a:t>
            </a:fld>
            <a:endParaRPr lang="en-US"/>
          </a:p>
        </p:txBody>
      </p:sp>
      <p:sp>
        <p:nvSpPr>
          <p:cNvPr id="22" name="Rectangle 21"/>
          <p:cNvSpPr/>
          <p:nvPr/>
        </p:nvSpPr>
        <p:spPr>
          <a:xfrm>
            <a:off x="2238375" y="650618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Silk</a:t>
            </a:r>
          </a:p>
        </p:txBody>
      </p:sp>
      <p:sp>
        <p:nvSpPr>
          <p:cNvPr id="24" name="Rectangle 23"/>
          <p:cNvSpPr/>
          <p:nvPr/>
        </p:nvSpPr>
        <p:spPr>
          <a:xfrm>
            <a:off x="6784265"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chemeClr val="accent4">
                    <a:lumMod val="60000"/>
                    <a:lumOff val="40000"/>
                  </a:schemeClr>
                </a:solidFill>
                <a:latin typeface="Quattrocento Sans" panose="020B0604020202020204" charset="0"/>
              </a:rPr>
              <a:t>Dupioni</a:t>
            </a:r>
            <a:endParaRPr lang="en-US" sz="1800">
              <a:solidFill>
                <a:schemeClr val="accent4">
                  <a:lumMod val="60000"/>
                  <a:lumOff val="40000"/>
                </a:schemeClr>
              </a:solidFill>
              <a:latin typeface="Quattrocento Sans" panose="020B0604020202020204" charset="0"/>
            </a:endParaRPr>
          </a:p>
        </p:txBody>
      </p:sp>
      <p:sp>
        <p:nvSpPr>
          <p:cNvPr id="5" name="Rectangle 4">
            <a:extLst>
              <a:ext uri="{FF2B5EF4-FFF2-40B4-BE49-F238E27FC236}">
                <a16:creationId xmlns:a16="http://schemas.microsoft.com/office/drawing/2014/main" id="{0BEF200E-AAF5-988C-8CC6-A270C0F2562B}"/>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Quattrocento Sans" panose="020B0604020202020204" charset="0"/>
              </a:rPr>
              <a:t>SUMMARY</a:t>
            </a:r>
          </a:p>
        </p:txBody>
      </p:sp>
      <p:sp>
        <p:nvSpPr>
          <p:cNvPr id="6" name="Rectangle 5">
            <a:extLst>
              <a:ext uri="{FF2B5EF4-FFF2-40B4-BE49-F238E27FC236}">
                <a16:creationId xmlns:a16="http://schemas.microsoft.com/office/drawing/2014/main" id="{06CF5A6F-2773-433C-6CB8-7B64227BFA94}"/>
              </a:ext>
            </a:extLst>
          </p:cNvPr>
          <p:cNvSpPr/>
          <p:nvPr/>
        </p:nvSpPr>
        <p:spPr>
          <a:xfrm>
            <a:off x="3921229" y="6506628"/>
            <a:ext cx="1595082"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12" name="Rectangle 11">
            <a:extLst>
              <a:ext uri="{FF2B5EF4-FFF2-40B4-BE49-F238E27FC236}">
                <a16:creationId xmlns:a16="http://schemas.microsoft.com/office/drawing/2014/main" id="{55AB2949-852E-E38D-AEC1-70DB22838B00}"/>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3" name="Rectangle 12">
            <a:extLst>
              <a:ext uri="{FF2B5EF4-FFF2-40B4-BE49-F238E27FC236}">
                <a16:creationId xmlns:a16="http://schemas.microsoft.com/office/drawing/2014/main" id="{80934C25-1CF3-9348-718B-3E82B2CF094B}"/>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15" name="Rectangle 14">
            <a:extLst>
              <a:ext uri="{FF2B5EF4-FFF2-40B4-BE49-F238E27FC236}">
                <a16:creationId xmlns:a16="http://schemas.microsoft.com/office/drawing/2014/main" id="{93D5722C-71C5-121E-3C51-0675DE83F922}"/>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17" name="Rectangle 16">
            <a:extLst>
              <a:ext uri="{FF2B5EF4-FFF2-40B4-BE49-F238E27FC236}">
                <a16:creationId xmlns:a16="http://schemas.microsoft.com/office/drawing/2014/main" id="{597CEA72-A022-7ABE-3CFC-693204BAAEB5}"/>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18" name="Rectangle 17">
            <a:extLst>
              <a:ext uri="{FF2B5EF4-FFF2-40B4-BE49-F238E27FC236}">
                <a16:creationId xmlns:a16="http://schemas.microsoft.com/office/drawing/2014/main" id="{61732EE0-5659-E198-CFF4-E69EDF1FA83E}"/>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19" name="Content Placeholder 2">
            <a:extLst>
              <a:ext uri="{FF2B5EF4-FFF2-40B4-BE49-F238E27FC236}">
                <a16:creationId xmlns:a16="http://schemas.microsoft.com/office/drawing/2014/main" id="{BFE43464-DD70-E38D-61E5-AE5D63C8F9E1}"/>
              </a:ext>
            </a:extLst>
          </p:cNvPr>
          <p:cNvSpPr txBox="1">
            <a:spLocks/>
          </p:cNvSpPr>
          <p:nvPr/>
        </p:nvSpPr>
        <p:spPr bwMode="auto">
          <a:xfrm>
            <a:off x="137652" y="1200150"/>
            <a:ext cx="8802531"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Over the years, Levi’s made </a:t>
            </a:r>
            <a:r>
              <a:rPr lang="en-US" sz="1600" b="1" dirty="0">
                <a:effectLst/>
                <a:latin typeface="Times New Roman" panose="02020603050405020304" pitchFamily="18" charset="0"/>
                <a:ea typeface="Calibri" panose="020F0502020204030204" pitchFamily="34" charset="0"/>
                <a:cs typeface="Arial" panose="020B0604020202020204" pitchFamily="34" charset="0"/>
              </a:rPr>
              <a:t>AIDS awareness</a:t>
            </a:r>
            <a:r>
              <a:rPr lang="en-US" sz="1600" dirty="0">
                <a:effectLst/>
                <a:latin typeface="Times New Roman" panose="02020603050405020304" pitchFamily="18" charset="0"/>
                <a:ea typeface="Calibri" panose="020F0502020204030204" pitchFamily="34" charset="0"/>
                <a:cs typeface="Arial" panose="020B0604020202020204" pitchFamily="34" charset="0"/>
              </a:rPr>
              <a:t>, channeling its wealth into no fewer than five separate philanthropic multi-million-dollar foundations and “doing the right thing” has managed to endure throughout.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Levi’s has grown the company by investing internationally and introducing new business lines.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Levi’s jeans became the uniform of the countercultural figure, symbolizing both working class values and sexual freedom.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While competitors had already been making their products in Asia and Latin America for years after the </a:t>
            </a:r>
            <a:r>
              <a:rPr lang="en-US" sz="1600" b="1" dirty="0">
                <a:effectLst/>
                <a:latin typeface="Times New Roman" panose="02020603050405020304" pitchFamily="18" charset="0"/>
                <a:ea typeface="Calibri" panose="020F0502020204030204" pitchFamily="34" charset="0"/>
                <a:cs typeface="Arial" panose="020B0604020202020204" pitchFamily="34" charset="0"/>
              </a:rPr>
              <a:t>NAFTA</a:t>
            </a:r>
            <a:r>
              <a:rPr lang="en-US" sz="1600" dirty="0">
                <a:effectLst/>
                <a:latin typeface="Times New Roman" panose="02020603050405020304" pitchFamily="18" charset="0"/>
                <a:ea typeface="Calibri" panose="020F0502020204030204" pitchFamily="34" charset="0"/>
                <a:cs typeface="Arial" panose="020B0604020202020204" pitchFamily="34" charset="0"/>
              </a:rPr>
              <a:t> was signed in 1994, the brand had resisted the shift in order to try to preserve its American production roots.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In the late 1990s, LS &amp; Co. underwent two major rounds of thousands of employee cuts. It closed its North American factories, and shifted production overseas, where labor was much cheaper, to better compete with brands like </a:t>
            </a:r>
            <a:r>
              <a:rPr lang="en-US" sz="1600" b="1" dirty="0">
                <a:effectLst/>
                <a:latin typeface="Times New Roman" panose="02020603050405020304" pitchFamily="18" charset="0"/>
                <a:ea typeface="Calibri" panose="020F0502020204030204" pitchFamily="34" charset="0"/>
                <a:cs typeface="Arial" panose="020B0604020202020204" pitchFamily="34" charset="0"/>
              </a:rPr>
              <a:t>Gap </a:t>
            </a:r>
            <a:r>
              <a:rPr lang="en-US" sz="1600" dirty="0">
                <a:effectLst/>
                <a:latin typeface="Times New Roman" panose="02020603050405020304" pitchFamily="18" charset="0"/>
                <a:ea typeface="Calibri" panose="020F0502020204030204" pitchFamily="34" charset="0"/>
                <a:cs typeface="Arial" panose="020B0604020202020204" pitchFamily="34" charset="0"/>
              </a:rPr>
              <a:t>and </a:t>
            </a:r>
            <a:r>
              <a:rPr lang="en-US" sz="1600" b="1" dirty="0">
                <a:effectLst/>
                <a:latin typeface="Times New Roman" panose="02020603050405020304" pitchFamily="18" charset="0"/>
                <a:ea typeface="Calibri" panose="020F0502020204030204" pitchFamily="34" charset="0"/>
                <a:cs typeface="Arial" panose="020B0604020202020204" pitchFamily="34" charset="0"/>
              </a:rPr>
              <a:t>Tommy Hilfiger</a:t>
            </a:r>
            <a:r>
              <a:rPr lang="en-US" sz="1600"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Tragedies including the </a:t>
            </a:r>
            <a:r>
              <a:rPr lang="en-US" sz="1600" b="1" dirty="0">
                <a:effectLst/>
                <a:latin typeface="Times New Roman" panose="02020603050405020304" pitchFamily="18" charset="0"/>
                <a:ea typeface="Calibri" panose="020F0502020204030204" pitchFamily="34" charset="0"/>
                <a:cs typeface="Arial" panose="020B0604020202020204" pitchFamily="34" charset="0"/>
              </a:rPr>
              <a:t>Rana Plaza </a:t>
            </a:r>
            <a:r>
              <a:rPr lang="en-US" sz="1600" dirty="0">
                <a:effectLst/>
                <a:latin typeface="Times New Roman" panose="02020603050405020304" pitchFamily="18" charset="0"/>
                <a:ea typeface="Calibri" panose="020F0502020204030204" pitchFamily="34" charset="0"/>
                <a:cs typeface="Arial" panose="020B0604020202020204" pitchFamily="34" charset="0"/>
              </a:rPr>
              <a:t>factory collapse documentaries like </a:t>
            </a:r>
            <a:r>
              <a:rPr lang="en-US" sz="1600" b="1" dirty="0">
                <a:effectLst/>
                <a:latin typeface="Times New Roman" panose="02020603050405020304" pitchFamily="18" charset="0"/>
                <a:ea typeface="Calibri" panose="020F0502020204030204" pitchFamily="34" charset="0"/>
                <a:cs typeface="Arial" panose="020B0604020202020204" pitchFamily="34" charset="0"/>
              </a:rPr>
              <a:t>“The True Cost”</a:t>
            </a:r>
            <a:r>
              <a:rPr lang="en-US" sz="1600" dirty="0">
                <a:effectLst/>
                <a:latin typeface="Times New Roman" panose="02020603050405020304" pitchFamily="18" charset="0"/>
                <a:ea typeface="Calibri" panose="020F0502020204030204" pitchFamily="34" charset="0"/>
                <a:cs typeface="Arial" panose="020B0604020202020204" pitchFamily="34" charset="0"/>
              </a:rPr>
              <a:t> raised awareness for consumers about the dangerous origins of their clothing and consumers are more concerned in shopping from brands that support </a:t>
            </a:r>
            <a:r>
              <a:rPr lang="en-US" sz="1600" b="1" dirty="0">
                <a:effectLst/>
                <a:latin typeface="Times New Roman" panose="02020603050405020304" pitchFamily="18" charset="0"/>
                <a:ea typeface="Calibri" panose="020F0502020204030204" pitchFamily="34" charset="0"/>
                <a:cs typeface="Arial" panose="020B0604020202020204" pitchFamily="34" charset="0"/>
              </a:rPr>
              <a:t>fair trade </a:t>
            </a:r>
            <a:r>
              <a:rPr lang="en-US" sz="1600" dirty="0">
                <a:effectLst/>
                <a:latin typeface="Times New Roman" panose="02020603050405020304" pitchFamily="18" charset="0"/>
                <a:ea typeface="Calibri" panose="020F0502020204030204" pitchFamily="34" charset="0"/>
                <a:cs typeface="Arial" panose="020B0604020202020204" pitchFamily="34" charset="0"/>
              </a:rPr>
              <a:t>policies.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en-US" sz="1600" dirty="0"/>
          </a:p>
        </p:txBody>
      </p:sp>
      <p:sp>
        <p:nvSpPr>
          <p:cNvPr id="21" name="Title 20">
            <a:extLst>
              <a:ext uri="{FF2B5EF4-FFF2-40B4-BE49-F238E27FC236}">
                <a16:creationId xmlns:a16="http://schemas.microsoft.com/office/drawing/2014/main" id="{62070D12-48BD-2628-66E8-9D4C5F0B0008}"/>
              </a:ext>
            </a:extLst>
          </p:cNvPr>
          <p:cNvSpPr>
            <a:spLocks noGrp="1"/>
          </p:cNvSpPr>
          <p:nvPr>
            <p:ph type="title"/>
          </p:nvPr>
        </p:nvSpPr>
        <p:spPr/>
        <p:txBody>
          <a:bodyPr/>
          <a:lstStyle/>
          <a:p>
            <a:endParaRPr lang="en-US"/>
          </a:p>
        </p:txBody>
      </p:sp>
      <p:sp>
        <p:nvSpPr>
          <p:cNvPr id="25" name="Rectangle 24">
            <a:extLst>
              <a:ext uri="{FF2B5EF4-FFF2-40B4-BE49-F238E27FC236}">
                <a16:creationId xmlns:a16="http://schemas.microsoft.com/office/drawing/2014/main" id="{3FE54383-A4AD-7E70-9B98-826715E70E41}"/>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6" name="Title 2">
            <a:extLst>
              <a:ext uri="{FF2B5EF4-FFF2-40B4-BE49-F238E27FC236}">
                <a16:creationId xmlns:a16="http://schemas.microsoft.com/office/drawing/2014/main" id="{F5312001-06A6-E45B-E08D-181CF9AE760B}"/>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SUMMARY</a:t>
            </a:r>
          </a:p>
        </p:txBody>
      </p:sp>
      <p:pic>
        <p:nvPicPr>
          <p:cNvPr id="27" name="Graphic 26">
            <a:extLst>
              <a:ext uri="{FF2B5EF4-FFF2-40B4-BE49-F238E27FC236}">
                <a16:creationId xmlns:a16="http://schemas.microsoft.com/office/drawing/2014/main" id="{76C55EE4-312C-4A34-E04F-647CD3655E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86539" y="160631"/>
            <a:ext cx="828000" cy="828000"/>
          </a:xfrm>
          <a:prstGeom prst="rect">
            <a:avLst/>
          </a:prstGeom>
        </p:spPr>
      </p:pic>
      <p:pic>
        <p:nvPicPr>
          <p:cNvPr id="28" name="Picture 6">
            <a:extLst>
              <a:ext uri="{FF2B5EF4-FFF2-40B4-BE49-F238E27FC236}">
                <a16:creationId xmlns:a16="http://schemas.microsoft.com/office/drawing/2014/main" id="{C747296A-886E-6A6D-9226-7A1A0F27D43A}"/>
              </a:ext>
            </a:extLst>
          </p:cNvPr>
          <p:cNvPicPr>
            <a:picLocks noChangeAspect="1" noChangeArrowheads="1"/>
          </p:cNvPicPr>
          <p:nvPr/>
        </p:nvPicPr>
        <p:blipFill>
          <a:blip r:embed="rId5">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orld AIDS Day: A look Back at Our History Fighting HIV/AIDS - Levi Strauss  &amp; Co : Levi Strauss &amp; Co">
            <a:extLst>
              <a:ext uri="{FF2B5EF4-FFF2-40B4-BE49-F238E27FC236}">
                <a16:creationId xmlns:a16="http://schemas.microsoft.com/office/drawing/2014/main" id="{54D1741F-4FE1-A7DC-A4A6-2DD99DB138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8065656" y="2384898"/>
            <a:ext cx="5172598" cy="285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3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fld id="{00000000-1234-1234-1234-123412341234}" type="slidenum">
              <a:rPr lang="en-US" smtClean="0"/>
              <a:pPr lvl="0"/>
              <a:t>6</a:t>
            </a:fld>
            <a:endParaRPr lang="en-US"/>
          </a:p>
        </p:txBody>
      </p:sp>
      <p:sp>
        <p:nvSpPr>
          <p:cNvPr id="22" name="Rectangle 21"/>
          <p:cNvSpPr/>
          <p:nvPr/>
        </p:nvSpPr>
        <p:spPr>
          <a:xfrm>
            <a:off x="2238375" y="650618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Silk</a:t>
            </a:r>
          </a:p>
        </p:txBody>
      </p:sp>
      <p:sp>
        <p:nvSpPr>
          <p:cNvPr id="24" name="Rectangle 23"/>
          <p:cNvSpPr/>
          <p:nvPr/>
        </p:nvSpPr>
        <p:spPr>
          <a:xfrm>
            <a:off x="6784265"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chemeClr val="accent4">
                    <a:lumMod val="60000"/>
                    <a:lumOff val="40000"/>
                  </a:schemeClr>
                </a:solidFill>
                <a:latin typeface="Quattrocento Sans" panose="020B0604020202020204" charset="0"/>
              </a:rPr>
              <a:t>Dupioni</a:t>
            </a:r>
            <a:endParaRPr lang="en-US" sz="1800">
              <a:solidFill>
                <a:schemeClr val="accent4">
                  <a:lumMod val="60000"/>
                  <a:lumOff val="40000"/>
                </a:schemeClr>
              </a:solidFill>
              <a:latin typeface="Quattrocento Sans" panose="020B0604020202020204" charset="0"/>
            </a:endParaRPr>
          </a:p>
        </p:txBody>
      </p:sp>
      <p:sp>
        <p:nvSpPr>
          <p:cNvPr id="5" name="Rectangle 4">
            <a:extLst>
              <a:ext uri="{FF2B5EF4-FFF2-40B4-BE49-F238E27FC236}">
                <a16:creationId xmlns:a16="http://schemas.microsoft.com/office/drawing/2014/main" id="{0BEF200E-AAF5-988C-8CC6-A270C0F2562B}"/>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Quattrocento Sans" panose="020B0604020202020204" charset="0"/>
              </a:rPr>
              <a:t>SUMMARY</a:t>
            </a:r>
          </a:p>
        </p:txBody>
      </p:sp>
      <p:sp>
        <p:nvSpPr>
          <p:cNvPr id="6" name="Rectangle 5">
            <a:extLst>
              <a:ext uri="{FF2B5EF4-FFF2-40B4-BE49-F238E27FC236}">
                <a16:creationId xmlns:a16="http://schemas.microsoft.com/office/drawing/2014/main" id="{06CF5A6F-2773-433C-6CB8-7B64227BFA94}"/>
              </a:ext>
            </a:extLst>
          </p:cNvPr>
          <p:cNvSpPr/>
          <p:nvPr/>
        </p:nvSpPr>
        <p:spPr>
          <a:xfrm>
            <a:off x="3921229" y="6506628"/>
            <a:ext cx="1595082"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12" name="Rectangle 11">
            <a:extLst>
              <a:ext uri="{FF2B5EF4-FFF2-40B4-BE49-F238E27FC236}">
                <a16:creationId xmlns:a16="http://schemas.microsoft.com/office/drawing/2014/main" id="{55AB2949-852E-E38D-AEC1-70DB22838B00}"/>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3" name="Rectangle 12">
            <a:extLst>
              <a:ext uri="{FF2B5EF4-FFF2-40B4-BE49-F238E27FC236}">
                <a16:creationId xmlns:a16="http://schemas.microsoft.com/office/drawing/2014/main" id="{80934C25-1CF3-9348-718B-3E82B2CF094B}"/>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15" name="Rectangle 14">
            <a:extLst>
              <a:ext uri="{FF2B5EF4-FFF2-40B4-BE49-F238E27FC236}">
                <a16:creationId xmlns:a16="http://schemas.microsoft.com/office/drawing/2014/main" id="{93D5722C-71C5-121E-3C51-0675DE83F922}"/>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17" name="Rectangle 16">
            <a:extLst>
              <a:ext uri="{FF2B5EF4-FFF2-40B4-BE49-F238E27FC236}">
                <a16:creationId xmlns:a16="http://schemas.microsoft.com/office/drawing/2014/main" id="{597CEA72-A022-7ABE-3CFC-693204BAAEB5}"/>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18" name="Rectangle 17">
            <a:extLst>
              <a:ext uri="{FF2B5EF4-FFF2-40B4-BE49-F238E27FC236}">
                <a16:creationId xmlns:a16="http://schemas.microsoft.com/office/drawing/2014/main" id="{61732EE0-5659-E198-CFF4-E69EDF1FA83E}"/>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19" name="Content Placeholder 2">
            <a:extLst>
              <a:ext uri="{FF2B5EF4-FFF2-40B4-BE49-F238E27FC236}">
                <a16:creationId xmlns:a16="http://schemas.microsoft.com/office/drawing/2014/main" id="{BFE43464-DD70-E38D-61E5-AE5D63C8F9E1}"/>
              </a:ext>
            </a:extLst>
          </p:cNvPr>
          <p:cNvSpPr txBox="1">
            <a:spLocks/>
          </p:cNvSpPr>
          <p:nvPr/>
        </p:nvSpPr>
        <p:spPr bwMode="auto">
          <a:xfrm>
            <a:off x="137653" y="1137090"/>
            <a:ext cx="8552846" cy="531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indent="0">
              <a:lnSpc>
                <a:spcPct val="107000"/>
              </a:lnSpc>
              <a:spcBef>
                <a:spcPts val="0"/>
              </a:spcBef>
              <a:spcAft>
                <a:spcPts val="800"/>
              </a:spcAft>
              <a:buNone/>
            </a:pPr>
            <a:r>
              <a:rPr lang="en-US" b="1" dirty="0">
                <a:latin typeface="Times New Roman" panose="02020603050405020304" pitchFamily="18" charset="0"/>
                <a:ea typeface="Calibri" panose="020F0502020204030204" pitchFamily="34" charset="0"/>
                <a:cs typeface="Arial" panose="020B0604020202020204" pitchFamily="34" charset="0"/>
              </a:rPr>
              <a:t>Over the last decades, LS &amp; Co.: </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Arial" panose="020B0604020202020204" pitchFamily="34" charset="0"/>
              </a:rPr>
              <a:t>LS &amp; Co. was the first multinational company to announce a </a:t>
            </a:r>
            <a:r>
              <a:rPr lang="en-US" sz="1600" b="1" dirty="0">
                <a:latin typeface="Times New Roman" panose="02020603050405020304" pitchFamily="18" charset="0"/>
                <a:ea typeface="Calibri" panose="020F0502020204030204" pitchFamily="34" charset="0"/>
                <a:cs typeface="Arial" panose="020B0604020202020204" pitchFamily="34" charset="0"/>
              </a:rPr>
              <a:t>code of conduct </a:t>
            </a:r>
            <a:r>
              <a:rPr lang="en-US" sz="1600" dirty="0">
                <a:latin typeface="Times New Roman" panose="02020603050405020304" pitchFamily="18" charset="0"/>
                <a:ea typeface="Calibri" panose="020F0502020204030204" pitchFamily="34" charset="0"/>
                <a:cs typeface="Arial" panose="020B0604020202020204" pitchFamily="34" charset="0"/>
              </a:rPr>
              <a:t>for its contract suppliers and releasing their names</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Arial" panose="020B0604020202020204" pitchFamily="34" charset="0"/>
              </a:rPr>
              <a:t>Publicly assessed its </a:t>
            </a:r>
            <a:r>
              <a:rPr lang="en-US" sz="1600" b="1" dirty="0">
                <a:latin typeface="Times New Roman" panose="02020603050405020304" pitchFamily="18" charset="0"/>
                <a:ea typeface="Calibri" panose="020F0502020204030204" pitchFamily="34" charset="0"/>
                <a:cs typeface="Arial" panose="020B0604020202020204" pitchFamily="34" charset="0"/>
              </a:rPr>
              <a:t>waste impact </a:t>
            </a:r>
            <a:r>
              <a:rPr lang="en-US" sz="1600" dirty="0">
                <a:latin typeface="Times New Roman" panose="02020603050405020304" pitchFamily="18" charset="0"/>
                <a:ea typeface="Calibri" panose="020F0502020204030204" pitchFamily="34" charset="0"/>
                <a:cs typeface="Arial" panose="020B0604020202020204" pitchFamily="34" charset="0"/>
              </a:rPr>
              <a:t>and made </a:t>
            </a:r>
            <a:r>
              <a:rPr lang="en-US" sz="1600" b="1" dirty="0">
                <a:latin typeface="Times New Roman" panose="02020603050405020304" pitchFamily="18" charset="0"/>
                <a:ea typeface="Calibri" panose="020F0502020204030204" pitchFamily="34" charset="0"/>
                <a:cs typeface="Arial" panose="020B0604020202020204" pitchFamily="34" charset="0"/>
              </a:rPr>
              <a:t>climate causes </a:t>
            </a:r>
            <a:r>
              <a:rPr lang="en-US" sz="1600" dirty="0">
                <a:latin typeface="Times New Roman" panose="02020603050405020304" pitchFamily="18" charset="0"/>
                <a:ea typeface="Calibri" panose="020F0502020204030204" pitchFamily="34" charset="0"/>
                <a:cs typeface="Arial" panose="020B0604020202020204" pitchFamily="34" charset="0"/>
              </a:rPr>
              <a:t>more of a priority.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Arial" panose="020B0604020202020204" pitchFamily="34" charset="0"/>
              </a:rPr>
              <a:t>Commissioned and published </a:t>
            </a:r>
            <a:r>
              <a:rPr lang="en-US" sz="1600" b="1" dirty="0">
                <a:latin typeface="Times New Roman" panose="02020603050405020304" pitchFamily="18" charset="0"/>
                <a:ea typeface="Calibri" panose="020F0502020204030204" pitchFamily="34" charset="0"/>
                <a:cs typeface="Arial" panose="020B0604020202020204" pitchFamily="34" charset="0"/>
              </a:rPr>
              <a:t>lifecycle assessment </a:t>
            </a:r>
            <a:r>
              <a:rPr lang="en-US" sz="1600" dirty="0">
                <a:latin typeface="Times New Roman" panose="02020603050405020304" pitchFamily="18" charset="0"/>
                <a:ea typeface="Calibri" panose="020F0502020204030204" pitchFamily="34" charset="0"/>
                <a:cs typeface="Arial" panose="020B0604020202020204" pitchFamily="34" charset="0"/>
              </a:rPr>
              <a:t>of a pair of jeans</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Arial" panose="020B0604020202020204" pitchFamily="34" charset="0"/>
              </a:rPr>
              <a:t>Released specific targets for water recycling and reducing energy use.</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Arial" panose="020B0604020202020204" pitchFamily="34" charset="0"/>
              </a:rPr>
              <a:t>Provided updates on how it is progressing.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Arial" panose="020B0604020202020204" pitchFamily="34" charset="0"/>
              </a:rPr>
              <a:t>Was one of the first companies to set science-based goals around reducing carbon emissions in response to the Paris Agreement</a:t>
            </a:r>
            <a:r>
              <a:rPr lang="en-US" sz="1500" dirty="0">
                <a:latin typeface="Times New Roman" panose="02020603050405020304" pitchFamily="18" charset="0"/>
                <a:ea typeface="Calibri" panose="020F0502020204030204" pitchFamily="34" charset="0"/>
                <a:cs typeface="Arial" panose="020B0604020202020204" pitchFamily="34" charset="0"/>
              </a:rPr>
              <a:t>.</a:t>
            </a:r>
            <a:endParaRPr lang="en-US" sz="1100" dirty="0">
              <a:latin typeface="Times New Roman" panose="02020603050405020304" pitchFamily="18"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r>
              <a:rPr lang="en-US" b="1" dirty="0">
                <a:effectLst/>
                <a:latin typeface="Times New Roman" panose="02020603050405020304" pitchFamily="18" charset="0"/>
                <a:ea typeface="Calibri" panose="020F0502020204030204" pitchFamily="34" charset="0"/>
                <a:cs typeface="Arial" panose="020B0604020202020204" pitchFamily="34" charset="0"/>
              </a:rPr>
              <a:t>Levi 's reached a major milestone in 2019 hadn’t seen since the 1980s by:</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Seeing sustainability as a brand-defining differentiator in a competitive market.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Employing denim jackets analysts in trading floor, connecting Levi’s with a new, young generation of shoppers.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Cutting weak partnerships with department stores who sell Levi’s jeans.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Opening hundreds of stores in Europe while starting to tackle China. </a:t>
            </a:r>
            <a:r>
              <a:rPr lang="en-US" sz="16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100" dirty="0"/>
          </a:p>
        </p:txBody>
      </p:sp>
      <p:sp>
        <p:nvSpPr>
          <p:cNvPr id="21" name="Title 20">
            <a:extLst>
              <a:ext uri="{FF2B5EF4-FFF2-40B4-BE49-F238E27FC236}">
                <a16:creationId xmlns:a16="http://schemas.microsoft.com/office/drawing/2014/main" id="{62070D12-48BD-2628-66E8-9D4C5F0B0008}"/>
              </a:ext>
            </a:extLst>
          </p:cNvPr>
          <p:cNvSpPr>
            <a:spLocks noGrp="1"/>
          </p:cNvSpPr>
          <p:nvPr>
            <p:ph type="title"/>
          </p:nvPr>
        </p:nvSpPr>
        <p:spPr/>
        <p:txBody>
          <a:bodyPr/>
          <a:lstStyle/>
          <a:p>
            <a:endParaRPr lang="en-US"/>
          </a:p>
        </p:txBody>
      </p:sp>
      <p:sp>
        <p:nvSpPr>
          <p:cNvPr id="25" name="Rectangle 24">
            <a:extLst>
              <a:ext uri="{FF2B5EF4-FFF2-40B4-BE49-F238E27FC236}">
                <a16:creationId xmlns:a16="http://schemas.microsoft.com/office/drawing/2014/main" id="{3FE54383-A4AD-7E70-9B98-826715E70E41}"/>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6" name="Title 2">
            <a:extLst>
              <a:ext uri="{FF2B5EF4-FFF2-40B4-BE49-F238E27FC236}">
                <a16:creationId xmlns:a16="http://schemas.microsoft.com/office/drawing/2014/main" id="{F5312001-06A6-E45B-E08D-181CF9AE760B}"/>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SUMMARY</a:t>
            </a:r>
          </a:p>
        </p:txBody>
      </p:sp>
      <p:pic>
        <p:nvPicPr>
          <p:cNvPr id="27" name="Graphic 26">
            <a:extLst>
              <a:ext uri="{FF2B5EF4-FFF2-40B4-BE49-F238E27FC236}">
                <a16:creationId xmlns:a16="http://schemas.microsoft.com/office/drawing/2014/main" id="{76C55EE4-312C-4A34-E04F-647CD3655E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86539" y="160631"/>
            <a:ext cx="828000" cy="828000"/>
          </a:xfrm>
          <a:prstGeom prst="rect">
            <a:avLst/>
          </a:prstGeom>
        </p:spPr>
      </p:pic>
      <p:pic>
        <p:nvPicPr>
          <p:cNvPr id="28" name="Picture 6">
            <a:extLst>
              <a:ext uri="{FF2B5EF4-FFF2-40B4-BE49-F238E27FC236}">
                <a16:creationId xmlns:a16="http://schemas.microsoft.com/office/drawing/2014/main" id="{C747296A-886E-6A6D-9226-7A1A0F27D43A}"/>
              </a:ext>
            </a:extLst>
          </p:cNvPr>
          <p:cNvPicPr>
            <a:picLocks noChangeAspect="1" noChangeArrowheads="1"/>
          </p:cNvPicPr>
          <p:nvPr/>
        </p:nvPicPr>
        <p:blipFill>
          <a:blip r:embed="rId5">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wearing jeans&#10;&#10;Description automatically generated with low confidence">
            <a:extLst>
              <a:ext uri="{FF2B5EF4-FFF2-40B4-BE49-F238E27FC236}">
                <a16:creationId xmlns:a16="http://schemas.microsoft.com/office/drawing/2014/main" id="{832BA60A-CE16-CF04-9CCB-A3348F8714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0499" y="1274823"/>
            <a:ext cx="3363848" cy="5045772"/>
          </a:xfrm>
          <a:prstGeom prst="rect">
            <a:avLst/>
          </a:prstGeom>
        </p:spPr>
      </p:pic>
    </p:spTree>
    <p:extLst>
      <p:ext uri="{BB962C8B-B14F-4D97-AF65-F5344CB8AC3E}">
        <p14:creationId xmlns:p14="http://schemas.microsoft.com/office/powerpoint/2010/main" val="165844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7" name="Rectangle 6"/>
          <p:cNvSpPr/>
          <p:nvPr/>
        </p:nvSpPr>
        <p:spPr>
          <a:xfrm>
            <a:off x="2238375" y="650618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Silk</a:t>
            </a:r>
          </a:p>
        </p:txBody>
      </p:sp>
      <p:sp>
        <p:nvSpPr>
          <p:cNvPr id="8" name="Rectangle 7"/>
          <p:cNvSpPr/>
          <p:nvPr/>
        </p:nvSpPr>
        <p:spPr>
          <a:xfrm>
            <a:off x="4303780"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Shantung</a:t>
            </a:r>
          </a:p>
        </p:txBody>
      </p:sp>
      <p:sp>
        <p:nvSpPr>
          <p:cNvPr id="9" name="Rectangle 8"/>
          <p:cNvSpPr/>
          <p:nvPr/>
        </p:nvSpPr>
        <p:spPr>
          <a:xfrm>
            <a:off x="6784265"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chemeClr val="accent4">
                    <a:lumMod val="60000"/>
                    <a:lumOff val="40000"/>
                  </a:schemeClr>
                </a:solidFill>
                <a:latin typeface="Quattrocento Sans" panose="020B0604020202020204" charset="0"/>
              </a:rPr>
              <a:t>Dupioni</a:t>
            </a:r>
            <a:endParaRPr lang="en-US" sz="1800">
              <a:solidFill>
                <a:schemeClr val="accent4">
                  <a:lumMod val="60000"/>
                  <a:lumOff val="40000"/>
                </a:schemeClr>
              </a:solidFill>
              <a:latin typeface="Quattrocento Sans" panose="020B0604020202020204" charset="0"/>
            </a:endParaRPr>
          </a:p>
        </p:txBody>
      </p:sp>
      <p:sp>
        <p:nvSpPr>
          <p:cNvPr id="5" name="Rectangle 4">
            <a:extLst>
              <a:ext uri="{FF2B5EF4-FFF2-40B4-BE49-F238E27FC236}">
                <a16:creationId xmlns:a16="http://schemas.microsoft.com/office/drawing/2014/main" id="{09389D84-A16B-0B71-5A43-3A15BBD57A73}"/>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Quattrocento Sans" panose="020B0604020202020204" charset="0"/>
              </a:rPr>
              <a:t>SUMMARY</a:t>
            </a:r>
          </a:p>
        </p:txBody>
      </p:sp>
      <p:sp>
        <p:nvSpPr>
          <p:cNvPr id="6" name="Rectangle 5">
            <a:extLst>
              <a:ext uri="{FF2B5EF4-FFF2-40B4-BE49-F238E27FC236}">
                <a16:creationId xmlns:a16="http://schemas.microsoft.com/office/drawing/2014/main" id="{2098DF49-3808-5E30-F4E9-C86C0ECCC549}"/>
              </a:ext>
            </a:extLst>
          </p:cNvPr>
          <p:cNvSpPr/>
          <p:nvPr/>
        </p:nvSpPr>
        <p:spPr>
          <a:xfrm>
            <a:off x="3921229" y="6506628"/>
            <a:ext cx="1595082"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10" name="Rectangle 9">
            <a:extLst>
              <a:ext uri="{FF2B5EF4-FFF2-40B4-BE49-F238E27FC236}">
                <a16:creationId xmlns:a16="http://schemas.microsoft.com/office/drawing/2014/main" id="{DA5C5141-F593-FD30-9CA1-EBCBEA59B4AD}"/>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1" name="Rectangle 10">
            <a:extLst>
              <a:ext uri="{FF2B5EF4-FFF2-40B4-BE49-F238E27FC236}">
                <a16:creationId xmlns:a16="http://schemas.microsoft.com/office/drawing/2014/main" id="{B357168D-0AC8-EECF-1505-A3D0218D6EE4}"/>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CHALLENGES/PROBLEMS</a:t>
            </a:r>
          </a:p>
        </p:txBody>
      </p:sp>
      <p:sp>
        <p:nvSpPr>
          <p:cNvPr id="12" name="Rectangle 11">
            <a:extLst>
              <a:ext uri="{FF2B5EF4-FFF2-40B4-BE49-F238E27FC236}">
                <a16:creationId xmlns:a16="http://schemas.microsoft.com/office/drawing/2014/main" id="{45D3FFC7-DF0A-22E0-6314-4330101B2C71}"/>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13" name="Rectangle 12">
            <a:extLst>
              <a:ext uri="{FF2B5EF4-FFF2-40B4-BE49-F238E27FC236}">
                <a16:creationId xmlns:a16="http://schemas.microsoft.com/office/drawing/2014/main" id="{C8A8FFF0-CCE8-3894-63F6-3EC60AE0C945}"/>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15" name="Rectangle 14">
            <a:extLst>
              <a:ext uri="{FF2B5EF4-FFF2-40B4-BE49-F238E27FC236}">
                <a16:creationId xmlns:a16="http://schemas.microsoft.com/office/drawing/2014/main" id="{07A23177-D8E3-5B5E-D92E-85F27E025AA2}"/>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18" name="Title 17">
            <a:extLst>
              <a:ext uri="{FF2B5EF4-FFF2-40B4-BE49-F238E27FC236}">
                <a16:creationId xmlns:a16="http://schemas.microsoft.com/office/drawing/2014/main" id="{B44E305D-5A8B-AA74-3E09-CF7A6505C1E4}"/>
              </a:ext>
            </a:extLst>
          </p:cNvPr>
          <p:cNvSpPr>
            <a:spLocks noGrp="1"/>
          </p:cNvSpPr>
          <p:nvPr>
            <p:ph type="title"/>
          </p:nvPr>
        </p:nvSpPr>
        <p:spPr/>
        <p:txBody>
          <a:bodyPr/>
          <a:lstStyle/>
          <a:p>
            <a:endParaRPr lang="en-US"/>
          </a:p>
        </p:txBody>
      </p:sp>
      <p:sp>
        <p:nvSpPr>
          <p:cNvPr id="19" name="Rectangle 18">
            <a:extLst>
              <a:ext uri="{FF2B5EF4-FFF2-40B4-BE49-F238E27FC236}">
                <a16:creationId xmlns:a16="http://schemas.microsoft.com/office/drawing/2014/main" id="{A6E32533-3941-7B30-4899-1E215078CE7F}"/>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0" name="Title 2">
            <a:extLst>
              <a:ext uri="{FF2B5EF4-FFF2-40B4-BE49-F238E27FC236}">
                <a16:creationId xmlns:a16="http://schemas.microsoft.com/office/drawing/2014/main" id="{64147A56-7B2B-EA60-BD19-C6DD1C600E3A}"/>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SUMMARY</a:t>
            </a:r>
          </a:p>
        </p:txBody>
      </p:sp>
      <p:sp>
        <p:nvSpPr>
          <p:cNvPr id="23" name="Content Placeholder 2">
            <a:extLst>
              <a:ext uri="{FF2B5EF4-FFF2-40B4-BE49-F238E27FC236}">
                <a16:creationId xmlns:a16="http://schemas.microsoft.com/office/drawing/2014/main" id="{D34AC98D-B941-CFFD-1F64-F942BB773E9C}"/>
              </a:ext>
            </a:extLst>
          </p:cNvPr>
          <p:cNvSpPr txBox="1">
            <a:spLocks/>
          </p:cNvSpPr>
          <p:nvPr/>
        </p:nvSpPr>
        <p:spPr bwMode="auto">
          <a:xfrm>
            <a:off x="137652" y="1200150"/>
            <a:ext cx="844585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marL="0" marR="0" indent="0">
              <a:lnSpc>
                <a:spcPct val="107000"/>
              </a:lnSpc>
              <a:spcBef>
                <a:spcPts val="0"/>
              </a:spcBef>
              <a:spcAft>
                <a:spcPts val="800"/>
              </a:spcAft>
              <a:buNone/>
            </a:pPr>
            <a:r>
              <a:rPr lang="en-US" b="1" dirty="0">
                <a:effectLst/>
                <a:latin typeface="Times New Roman" panose="02020603050405020304" pitchFamily="18" charset="0"/>
                <a:ea typeface="Calibri" panose="020F0502020204030204" pitchFamily="34" charset="0"/>
                <a:cs typeface="Arial" panose="020B0604020202020204" pitchFamily="34" charset="0"/>
              </a:rPr>
              <a:t>The global coronavirus pandemic shutdown: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Forced LS &amp; Co. to close its stores in the US, Europe, and China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Forced LS &amp; Co to Cut salaries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Forced LS &amp; Co Furlough employees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Forced LS &amp; Co to cancel future apparel orders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Forced LS &amp; Co to borrow money to bolster its balance sheet.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Online sales were not making up the difference</a:t>
            </a:r>
            <a:r>
              <a:rPr lang="en-US" sz="1500" dirty="0">
                <a:effectLst/>
                <a:latin typeface="Times New Roman" panose="02020603050405020304" pitchFamily="18" charset="0"/>
                <a:ea typeface="Calibri" panose="020F0502020204030204" pitchFamily="34" charset="0"/>
                <a:cs typeface="Arial" panose="020B0604020202020204" pitchFamily="34" charset="0"/>
              </a:rPr>
              <a:t>.</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b="1" dirty="0">
                <a:effectLst/>
                <a:latin typeface="Times New Roman" panose="02020603050405020304" pitchFamily="18" charset="0"/>
                <a:ea typeface="Calibri" panose="020F0502020204030204" pitchFamily="34" charset="0"/>
                <a:cs typeface="Arial" panose="020B0604020202020204" pitchFamily="34" charset="0"/>
              </a:rPr>
              <a:t>Levi’s has managed to weave higher priorities with its business by: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Better treatment for low-wage garment workers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Water conservation and energy- use reduction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buFont typeface="Wingdings" panose="05000000000000000000" pitchFamily="2" charset="2"/>
              <a:buChar char="q"/>
            </a:pPr>
            <a:r>
              <a:rPr lang="en-US" sz="1600" dirty="0">
                <a:effectLst/>
                <a:latin typeface="Times New Roman" panose="02020603050405020304" pitchFamily="18" charset="0"/>
                <a:ea typeface="Calibri" panose="020F0502020204030204" pitchFamily="34" charset="0"/>
                <a:cs typeface="Arial" panose="020B0604020202020204" pitchFamily="34" charset="0"/>
              </a:rPr>
              <a:t>Prioritizing cool and stylish design in Levi’s jeans for young shoppers</a:t>
            </a:r>
            <a:r>
              <a:rPr lang="en-US" sz="1500" dirty="0">
                <a:effectLst/>
                <a:latin typeface="Times New Roman" panose="02020603050405020304" pitchFamily="18" charset="0"/>
                <a:ea typeface="Calibri" panose="020F0502020204030204" pitchFamily="34" charset="0"/>
                <a:cs typeface="Arial" panose="020B0604020202020204" pitchFamily="34" charset="0"/>
              </a:rPr>
              <a:t>. </a:t>
            </a:r>
            <a:endParaRPr lang="en-US" sz="1500" dirty="0"/>
          </a:p>
          <a:p>
            <a:pPr marL="0" indent="0" algn="just">
              <a:buNone/>
            </a:pPr>
            <a:endParaRPr lang="en-US" sz="1150" dirty="0"/>
          </a:p>
        </p:txBody>
      </p:sp>
      <p:pic>
        <p:nvPicPr>
          <p:cNvPr id="24" name="Graphic 23">
            <a:extLst>
              <a:ext uri="{FF2B5EF4-FFF2-40B4-BE49-F238E27FC236}">
                <a16:creationId xmlns:a16="http://schemas.microsoft.com/office/drawing/2014/main" id="{7A8D9C67-A3C6-92BC-BBE0-B7B6AC275B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86539" y="160631"/>
            <a:ext cx="828000" cy="828000"/>
          </a:xfrm>
          <a:prstGeom prst="rect">
            <a:avLst/>
          </a:prstGeom>
        </p:spPr>
      </p:pic>
      <p:pic>
        <p:nvPicPr>
          <p:cNvPr id="25" name="Picture 6">
            <a:extLst>
              <a:ext uri="{FF2B5EF4-FFF2-40B4-BE49-F238E27FC236}">
                <a16:creationId xmlns:a16="http://schemas.microsoft.com/office/drawing/2014/main" id="{D92074F3-49DA-3D7F-8E02-CB2E1043B954}"/>
              </a:ext>
            </a:extLst>
          </p:cNvPr>
          <p:cNvPicPr>
            <a:picLocks noChangeAspect="1" noChangeArrowheads="1"/>
          </p:cNvPicPr>
          <p:nvPr/>
        </p:nvPicPr>
        <p:blipFill>
          <a:blip r:embed="rId5">
            <a:alphaModFix amt="5000"/>
            <a:extLst>
              <a:ext uri="{28A0092B-C50C-407E-A947-70E740481C1C}">
                <a14:useLocalDpi xmlns:a14="http://schemas.microsoft.com/office/drawing/2010/main" val="0"/>
              </a:ext>
            </a:extLst>
          </a:blip>
          <a:srcRect/>
          <a:stretch>
            <a:fillRect/>
          </a:stretch>
        </p:blipFill>
        <p:spPr bwMode="auto">
          <a:xfrm>
            <a:off x="3498747" y="2684206"/>
            <a:ext cx="4870174" cy="19962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ost Modern Blues 501 Stretch Skinny Jeans #jeans | Fashion, Clothes,  Casual outfits">
            <a:extLst>
              <a:ext uri="{FF2B5EF4-FFF2-40B4-BE49-F238E27FC236}">
                <a16:creationId xmlns:a16="http://schemas.microsoft.com/office/drawing/2014/main" id="{2037084F-21A6-404F-F5AD-29B7FD032C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3508" y="1274823"/>
            <a:ext cx="3431031" cy="514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00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9" name="Google Shape;229;p2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31" name="Google Shape;231;p22"/>
          <p:cNvSpPr/>
          <p:nvPr/>
        </p:nvSpPr>
        <p:spPr>
          <a:xfrm>
            <a:off x="650546" y="2483731"/>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7" name="Picture 6">
            <a:extLst>
              <a:ext uri="{FF2B5EF4-FFF2-40B4-BE49-F238E27FC236}">
                <a16:creationId xmlns:a16="http://schemas.microsoft.com/office/drawing/2014/main" id="{3DD13EAC-5B19-6EFA-2C6E-EC5928BF1749}"/>
              </a:ext>
            </a:extLst>
          </p:cNvPr>
          <p:cNvPicPr>
            <a:picLocks noChangeAspect="1"/>
          </p:cNvPicPr>
          <p:nvPr/>
        </p:nvPicPr>
        <p:blipFill rotWithShape="1">
          <a:blip r:embed="rId4">
            <a:extLst>
              <a:ext uri="{28A0092B-C50C-407E-A947-70E740481C1C}">
                <a14:useLocalDpi xmlns:a14="http://schemas.microsoft.com/office/drawing/2010/main" val="0"/>
              </a:ext>
            </a:extLst>
          </a:blip>
          <a:srcRect t="2643" b="2917"/>
          <a:stretch/>
        </p:blipFill>
        <p:spPr>
          <a:xfrm>
            <a:off x="502365" y="191426"/>
            <a:ext cx="5593635" cy="6475147"/>
          </a:xfrm>
          <a:prstGeom prst="rect">
            <a:avLst/>
          </a:prstGeom>
        </p:spPr>
      </p:pic>
      <p:sp>
        <p:nvSpPr>
          <p:cNvPr id="230" name="Google Shape;230;p22"/>
          <p:cNvSpPr/>
          <p:nvPr/>
        </p:nvSpPr>
        <p:spPr>
          <a:xfrm>
            <a:off x="115215" y="91440"/>
            <a:ext cx="6531391" cy="6675120"/>
          </a:xfrm>
          <a:custGeom>
            <a:avLst/>
            <a:gdLst>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 name="connsiteX0" fmla="*/ 0 w 5390778"/>
              <a:gd name="connsiteY0" fmla="*/ 0 h 6675120"/>
              <a:gd name="connsiteX1" fmla="*/ 5390778 w 5390778"/>
              <a:gd name="connsiteY1" fmla="*/ 0 h 6675120"/>
              <a:gd name="connsiteX2" fmla="*/ 5390778 w 5390778"/>
              <a:gd name="connsiteY2" fmla="*/ 6675120 h 6675120"/>
              <a:gd name="connsiteX3" fmla="*/ 0 w 5390778"/>
              <a:gd name="connsiteY3" fmla="*/ 6675120 h 6675120"/>
              <a:gd name="connsiteX4" fmla="*/ 0 w 5390778"/>
              <a:gd name="connsiteY4" fmla="*/ 0 h 667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778" h="6675120">
                <a:moveTo>
                  <a:pt x="0" y="0"/>
                </a:moveTo>
                <a:lnTo>
                  <a:pt x="5390778" y="0"/>
                </a:lnTo>
                <a:lnTo>
                  <a:pt x="5390778" y="6675120"/>
                </a:lnTo>
                <a:lnTo>
                  <a:pt x="0" y="6675120"/>
                </a:lnTo>
                <a:cubicBezTo>
                  <a:pt x="0" y="4450080"/>
                  <a:pt x="9832" y="2254537"/>
                  <a:pt x="0" y="0"/>
                </a:cubicBezTo>
                <a:close/>
              </a:path>
            </a:pathLst>
          </a:custGeom>
          <a:solidFill>
            <a:srgbClr val="2B4D89">
              <a:alpha val="56000"/>
            </a:srgbClr>
          </a:solidFill>
          <a:ln>
            <a:noFill/>
          </a:ln>
        </p:spPr>
        <p:txBody>
          <a:bodyPr spcFirstLastPara="1" wrap="square" lIns="1128000" tIns="30475" rIns="60950" bIns="30475" anchor="ctr" anchorCtr="0">
            <a:noAutofit/>
          </a:bodyPr>
          <a:lstStyle/>
          <a:p>
            <a:endParaRPr lang="en-US" sz="3200" b="1">
              <a:solidFill>
                <a:schemeClr val="accent6">
                  <a:lumMod val="40000"/>
                  <a:lumOff val="60000"/>
                </a:schemeClr>
              </a:solidFill>
              <a:latin typeface="Quattrocento Sans"/>
              <a:ea typeface="Quattrocento Sans"/>
              <a:cs typeface="Quattrocento Sans"/>
              <a:sym typeface="Quattrocento Sans"/>
            </a:endParaRPr>
          </a:p>
          <a:p>
            <a:endParaRPr lang="en-US" sz="3200" b="1">
              <a:solidFill>
                <a:schemeClr val="lt2"/>
              </a:solidFill>
              <a:latin typeface="Quattrocento Sans"/>
              <a:ea typeface="Quattrocento Sans"/>
              <a:cs typeface="Quattrocento Sans"/>
              <a:sym typeface="Quattrocento Sans"/>
            </a:endParaRPr>
          </a:p>
          <a:p>
            <a:pPr lvl="1"/>
            <a:r>
              <a:rPr lang="en-US" sz="2400" b="1">
                <a:solidFill>
                  <a:schemeClr val="bg1"/>
                </a:solidFill>
                <a:latin typeface="Quattrocento Sans"/>
                <a:ea typeface="Quattrocento Sans"/>
                <a:cs typeface="Quattrocento Sans"/>
                <a:sym typeface="Quattrocento Sans"/>
              </a:rPr>
              <a:t>SUMMARY</a:t>
            </a:r>
            <a:endParaRPr sz="2400">
              <a:solidFill>
                <a:schemeClr val="bg1"/>
              </a:solidFill>
            </a:endParaRPr>
          </a:p>
          <a:p>
            <a:pPr lvl="1">
              <a:buClr>
                <a:schemeClr val="dk1"/>
              </a:buClr>
            </a:pPr>
            <a:r>
              <a:rPr lang="en-US" sz="2400" b="1">
                <a:solidFill>
                  <a:schemeClr val="lt2"/>
                </a:solidFill>
                <a:latin typeface="Quattrocento Sans"/>
                <a:ea typeface="Quattrocento Sans"/>
                <a:cs typeface="Quattrocento Sans"/>
                <a:sym typeface="Quattrocento Sans"/>
              </a:rPr>
              <a:t>CHALLENGES / PROBLEMS</a:t>
            </a:r>
          </a:p>
          <a:p>
            <a:pPr lvl="1">
              <a:buClr>
                <a:schemeClr val="dk1"/>
              </a:buClr>
            </a:pPr>
            <a:r>
              <a:rPr lang="en-US" sz="2400">
                <a:solidFill>
                  <a:schemeClr val="lt2"/>
                </a:solidFill>
                <a:latin typeface="Quattrocento Sans"/>
                <a:ea typeface="Quattrocento Sans"/>
                <a:cs typeface="Quattrocento Sans"/>
                <a:sym typeface="Quattrocento Sans"/>
              </a:rPr>
              <a:t>STRATEGY</a:t>
            </a:r>
          </a:p>
          <a:p>
            <a:pPr lvl="1">
              <a:buClr>
                <a:schemeClr val="dk1"/>
              </a:buClr>
            </a:pPr>
            <a:r>
              <a:rPr lang="en-US" sz="2400">
                <a:solidFill>
                  <a:schemeClr val="lt2"/>
                </a:solidFill>
                <a:latin typeface="Quattrocento Sans"/>
                <a:ea typeface="Quattrocento Sans"/>
                <a:cs typeface="Quattrocento Sans"/>
                <a:sym typeface="Quattrocento Sans"/>
              </a:rPr>
              <a:t>CONCLUSION</a:t>
            </a:r>
          </a:p>
          <a:p>
            <a:pPr lvl="1">
              <a:buClr>
                <a:schemeClr val="dk1"/>
              </a:buClr>
            </a:pPr>
            <a:r>
              <a:rPr lang="en-US" sz="2400">
                <a:solidFill>
                  <a:schemeClr val="lt2"/>
                </a:solidFill>
                <a:latin typeface="Quattrocento Sans"/>
                <a:ea typeface="Quattrocento Sans"/>
                <a:cs typeface="Quattrocento Sans"/>
                <a:sym typeface="Quattrocento Sans"/>
              </a:rPr>
              <a:t>LOOKING AHEAD</a:t>
            </a:r>
          </a:p>
          <a:p>
            <a:pPr lvl="1">
              <a:buClr>
                <a:schemeClr val="dk1"/>
              </a:buClr>
            </a:pPr>
            <a:r>
              <a:rPr lang="en-US" sz="2400">
                <a:solidFill>
                  <a:schemeClr val="lt2"/>
                </a:solidFill>
                <a:latin typeface="Quattrocento Sans"/>
                <a:ea typeface="Quattrocento Sans"/>
                <a:cs typeface="Quattrocento Sans"/>
                <a:sym typeface="Quattrocento Sans"/>
              </a:rPr>
              <a:t>QUESTIONS</a:t>
            </a:r>
          </a:p>
          <a:p>
            <a:pPr lvl="1">
              <a:buClr>
                <a:schemeClr val="dk1"/>
              </a:buClr>
            </a:pPr>
            <a:r>
              <a:rPr lang="en-US" sz="2400">
                <a:solidFill>
                  <a:schemeClr val="lt2"/>
                </a:solidFill>
                <a:latin typeface="Quattrocento Sans"/>
                <a:ea typeface="Quattrocento Sans"/>
                <a:cs typeface="Quattrocento Sans"/>
                <a:sym typeface="Quattrocento Sans"/>
              </a:rPr>
              <a:t>REFERENCES</a:t>
            </a:r>
          </a:p>
          <a:p>
            <a:pPr lvl="1">
              <a:buClr>
                <a:schemeClr val="dk1"/>
              </a:buClr>
            </a:pPr>
            <a:endParaRPr lang="en-US" sz="2400">
              <a:solidFill>
                <a:schemeClr val="lt2"/>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Font typeface="Arial"/>
              <a:buNone/>
            </a:pPr>
            <a:endParaRPr sz="2800">
              <a:solidFill>
                <a:schemeClr val="lt2"/>
              </a:solidFill>
              <a:latin typeface="Quattrocento Sans"/>
              <a:ea typeface="Quattrocento Sans"/>
              <a:cs typeface="Quattrocento Sans"/>
              <a:sym typeface="Quattrocento Sans"/>
            </a:endParaRPr>
          </a:p>
        </p:txBody>
      </p:sp>
      <p:sp>
        <p:nvSpPr>
          <p:cNvPr id="8" name="Google Shape;231;p22">
            <a:extLst>
              <a:ext uri="{FF2B5EF4-FFF2-40B4-BE49-F238E27FC236}">
                <a16:creationId xmlns:a16="http://schemas.microsoft.com/office/drawing/2014/main" id="{72EAEE35-5A0A-CB10-1A27-4B74D1C47FD9}"/>
              </a:ext>
            </a:extLst>
          </p:cNvPr>
          <p:cNvSpPr/>
          <p:nvPr/>
        </p:nvSpPr>
        <p:spPr>
          <a:xfrm>
            <a:off x="1295396" y="2651909"/>
            <a:ext cx="257700" cy="257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3" name="Picture 2">
            <a:extLst>
              <a:ext uri="{FF2B5EF4-FFF2-40B4-BE49-F238E27FC236}">
                <a16:creationId xmlns:a16="http://schemas.microsoft.com/office/drawing/2014/main" id="{7F3693F4-CA4A-8141-41FC-9BF4983D8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4426" y="91439"/>
            <a:ext cx="5302359" cy="6657849"/>
          </a:xfrm>
          <a:prstGeom prst="rect">
            <a:avLst/>
          </a:prstGeom>
        </p:spPr>
      </p:pic>
      <p:pic>
        <p:nvPicPr>
          <p:cNvPr id="4" name="Graphic 3">
            <a:extLst>
              <a:ext uri="{FF2B5EF4-FFF2-40B4-BE49-F238E27FC236}">
                <a16:creationId xmlns:a16="http://schemas.microsoft.com/office/drawing/2014/main" id="{524A92B0-D60D-D2EF-60C2-7F803EB04B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20856" y="5750083"/>
            <a:ext cx="828000" cy="828000"/>
          </a:xfrm>
          <a:prstGeom prst="rect">
            <a:avLst/>
          </a:prstGeom>
        </p:spPr>
      </p:pic>
    </p:spTree>
    <p:extLst>
      <p:ext uri="{BB962C8B-B14F-4D97-AF65-F5344CB8AC3E}">
        <p14:creationId xmlns:p14="http://schemas.microsoft.com/office/powerpoint/2010/main" val="88397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11" name="Rectangle 10"/>
          <p:cNvSpPr/>
          <p:nvPr/>
        </p:nvSpPr>
        <p:spPr>
          <a:xfrm>
            <a:off x="2238375" y="650618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A50021"/>
                </a:solidFill>
                <a:latin typeface="Quattrocento Sans" panose="020B0604020202020204" charset="0"/>
              </a:rPr>
              <a:t>Silk</a:t>
            </a:r>
          </a:p>
        </p:txBody>
      </p:sp>
      <p:sp>
        <p:nvSpPr>
          <p:cNvPr id="12" name="Rectangle 11"/>
          <p:cNvSpPr/>
          <p:nvPr/>
        </p:nvSpPr>
        <p:spPr>
          <a:xfrm>
            <a:off x="4303780"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Shantung</a:t>
            </a:r>
          </a:p>
        </p:txBody>
      </p:sp>
      <p:sp>
        <p:nvSpPr>
          <p:cNvPr id="13" name="Rectangle 12"/>
          <p:cNvSpPr/>
          <p:nvPr/>
        </p:nvSpPr>
        <p:spPr>
          <a:xfrm>
            <a:off x="6784265" y="6508418"/>
            <a:ext cx="249001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chemeClr val="accent4">
                    <a:lumMod val="60000"/>
                    <a:lumOff val="40000"/>
                  </a:schemeClr>
                </a:solidFill>
                <a:latin typeface="Quattrocento Sans" panose="020B0604020202020204" charset="0"/>
              </a:rPr>
              <a:t>Dupioni</a:t>
            </a:r>
            <a:endParaRPr lang="en-US" sz="1800">
              <a:solidFill>
                <a:schemeClr val="accent4">
                  <a:lumMod val="60000"/>
                  <a:lumOff val="40000"/>
                </a:schemeClr>
              </a:solidFill>
              <a:latin typeface="Quattrocento Sans" panose="020B0604020202020204" charset="0"/>
            </a:endParaRPr>
          </a:p>
        </p:txBody>
      </p:sp>
      <p:sp>
        <p:nvSpPr>
          <p:cNvPr id="16" name="Rectangle 15"/>
          <p:cNvSpPr/>
          <p:nvPr/>
        </p:nvSpPr>
        <p:spPr>
          <a:xfrm>
            <a:off x="310323" y="6508220"/>
            <a:ext cx="1790700"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4">
                    <a:lumMod val="60000"/>
                    <a:lumOff val="40000"/>
                  </a:schemeClr>
                </a:solidFill>
                <a:latin typeface="Quattrocento Sans" panose="020B0604020202020204" charset="0"/>
              </a:rPr>
              <a:t>Introduction</a:t>
            </a:r>
          </a:p>
        </p:txBody>
      </p:sp>
      <p:sp>
        <p:nvSpPr>
          <p:cNvPr id="5" name="Rectangle 4">
            <a:extLst>
              <a:ext uri="{FF2B5EF4-FFF2-40B4-BE49-F238E27FC236}">
                <a16:creationId xmlns:a16="http://schemas.microsoft.com/office/drawing/2014/main" id="{40CB6007-01B9-5C12-5586-2DAB6AA74395}"/>
              </a:ext>
            </a:extLst>
          </p:cNvPr>
          <p:cNvSpPr/>
          <p:nvPr/>
        </p:nvSpPr>
        <p:spPr>
          <a:xfrm>
            <a:off x="7543" y="6506180"/>
            <a:ext cx="1513285"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SUMMARY</a:t>
            </a:r>
          </a:p>
        </p:txBody>
      </p:sp>
      <p:sp>
        <p:nvSpPr>
          <p:cNvPr id="7" name="Rectangle 6">
            <a:extLst>
              <a:ext uri="{FF2B5EF4-FFF2-40B4-BE49-F238E27FC236}">
                <a16:creationId xmlns:a16="http://schemas.microsoft.com/office/drawing/2014/main" id="{C16A1D14-E306-5FB3-27D5-AF187750568D}"/>
              </a:ext>
            </a:extLst>
          </p:cNvPr>
          <p:cNvSpPr/>
          <p:nvPr/>
        </p:nvSpPr>
        <p:spPr>
          <a:xfrm>
            <a:off x="3921229" y="6506628"/>
            <a:ext cx="1595082"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STRATEGY</a:t>
            </a:r>
          </a:p>
        </p:txBody>
      </p:sp>
      <p:sp>
        <p:nvSpPr>
          <p:cNvPr id="10" name="Rectangle 9">
            <a:extLst>
              <a:ext uri="{FF2B5EF4-FFF2-40B4-BE49-F238E27FC236}">
                <a16:creationId xmlns:a16="http://schemas.microsoft.com/office/drawing/2014/main" id="{42A1D73D-155F-2A33-222C-ECAD36A4256B}"/>
              </a:ext>
            </a:extLst>
          </p:cNvPr>
          <p:cNvSpPr/>
          <p:nvPr/>
        </p:nvSpPr>
        <p:spPr>
          <a:xfrm>
            <a:off x="5328325" y="6508110"/>
            <a:ext cx="174030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CONCLUSION</a:t>
            </a:r>
          </a:p>
        </p:txBody>
      </p:sp>
      <p:sp>
        <p:nvSpPr>
          <p:cNvPr id="14" name="Rectangle 13">
            <a:extLst>
              <a:ext uri="{FF2B5EF4-FFF2-40B4-BE49-F238E27FC236}">
                <a16:creationId xmlns:a16="http://schemas.microsoft.com/office/drawing/2014/main" id="{3DBCB492-D0E5-FF84-7A8E-432ACC7CE30B}"/>
              </a:ext>
            </a:extLst>
          </p:cNvPr>
          <p:cNvSpPr/>
          <p:nvPr/>
        </p:nvSpPr>
        <p:spPr>
          <a:xfrm>
            <a:off x="1351937" y="6506180"/>
            <a:ext cx="2787446"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C00000"/>
                </a:solidFill>
                <a:latin typeface="Quattrocento Sans" panose="020B0604020202020204" charset="0"/>
              </a:rPr>
              <a:t>CHALLENGES/PROBLEMS</a:t>
            </a:r>
          </a:p>
        </p:txBody>
      </p:sp>
      <p:sp>
        <p:nvSpPr>
          <p:cNvPr id="15" name="Rectangle 14">
            <a:extLst>
              <a:ext uri="{FF2B5EF4-FFF2-40B4-BE49-F238E27FC236}">
                <a16:creationId xmlns:a16="http://schemas.microsoft.com/office/drawing/2014/main" id="{F3910069-1A8E-7993-B37E-FDBF4D359F24}"/>
              </a:ext>
            </a:extLst>
          </p:cNvPr>
          <p:cNvSpPr/>
          <p:nvPr/>
        </p:nvSpPr>
        <p:spPr>
          <a:xfrm>
            <a:off x="6988206" y="6506628"/>
            <a:ext cx="2130794"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LOOKING AHEAD</a:t>
            </a:r>
            <a:endParaRPr lang="en-US" sz="1800">
              <a:solidFill>
                <a:schemeClr val="accent1">
                  <a:lumMod val="60000"/>
                  <a:lumOff val="40000"/>
                </a:schemeClr>
              </a:solidFill>
              <a:latin typeface="Quattrocento Sans" panose="020B0604020202020204" charset="0"/>
            </a:endParaRPr>
          </a:p>
        </p:txBody>
      </p:sp>
      <p:sp>
        <p:nvSpPr>
          <p:cNvPr id="17" name="Rectangle 16">
            <a:extLst>
              <a:ext uri="{FF2B5EF4-FFF2-40B4-BE49-F238E27FC236}">
                <a16:creationId xmlns:a16="http://schemas.microsoft.com/office/drawing/2014/main" id="{0333DF50-86B8-32AB-E661-444DDBAE13E0}"/>
              </a:ext>
            </a:extLst>
          </p:cNvPr>
          <p:cNvSpPr/>
          <p:nvPr/>
        </p:nvSpPr>
        <p:spPr>
          <a:xfrm>
            <a:off x="8940184" y="6513100"/>
            <a:ext cx="1595083"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60000"/>
                    <a:lumOff val="40000"/>
                  </a:schemeClr>
                </a:solidFill>
                <a:latin typeface="Quattrocento Sans" panose="020B0604020202020204" charset="0"/>
              </a:rPr>
              <a:t>QUESTIONS</a:t>
            </a:r>
            <a:endParaRPr lang="en-US" sz="1800">
              <a:solidFill>
                <a:schemeClr val="accent1">
                  <a:lumMod val="60000"/>
                  <a:lumOff val="40000"/>
                </a:schemeClr>
              </a:solidFill>
              <a:latin typeface="Quattrocento Sans" panose="020B0604020202020204" charset="0"/>
            </a:endParaRPr>
          </a:p>
        </p:txBody>
      </p:sp>
      <p:sp>
        <p:nvSpPr>
          <p:cNvPr id="19" name="Rectangle 18">
            <a:extLst>
              <a:ext uri="{FF2B5EF4-FFF2-40B4-BE49-F238E27FC236}">
                <a16:creationId xmlns:a16="http://schemas.microsoft.com/office/drawing/2014/main" id="{CF2D7534-E062-46F8-8686-02178D2C1DF4}"/>
              </a:ext>
            </a:extLst>
          </p:cNvPr>
          <p:cNvSpPr/>
          <p:nvPr/>
        </p:nvSpPr>
        <p:spPr>
          <a:xfrm>
            <a:off x="10407451" y="6505950"/>
            <a:ext cx="1461978" cy="35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1">
                    <a:lumMod val="60000"/>
                    <a:lumOff val="40000"/>
                  </a:schemeClr>
                </a:solidFill>
                <a:latin typeface="Quattrocento Sans" panose="020B0604020202020204" charset="0"/>
              </a:rPr>
              <a:t>REFRENCES</a:t>
            </a:r>
          </a:p>
        </p:txBody>
      </p:sp>
      <p:sp>
        <p:nvSpPr>
          <p:cNvPr id="22" name="Rectangle 21">
            <a:extLst>
              <a:ext uri="{FF2B5EF4-FFF2-40B4-BE49-F238E27FC236}">
                <a16:creationId xmlns:a16="http://schemas.microsoft.com/office/drawing/2014/main" id="{C4034051-5E5C-8053-72C8-23F6C29E3553}"/>
              </a:ext>
            </a:extLst>
          </p:cNvPr>
          <p:cNvSpPr/>
          <p:nvPr/>
        </p:nvSpPr>
        <p:spPr>
          <a:xfrm>
            <a:off x="0" y="1"/>
            <a:ext cx="12191842" cy="111419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sp>
        <p:nvSpPr>
          <p:cNvPr id="23" name="Title 2">
            <a:extLst>
              <a:ext uri="{FF2B5EF4-FFF2-40B4-BE49-F238E27FC236}">
                <a16:creationId xmlns:a16="http://schemas.microsoft.com/office/drawing/2014/main" id="{C5AAC47E-5AC8-F591-7214-32E895933833}"/>
              </a:ext>
            </a:extLst>
          </p:cNvPr>
          <p:cNvSpPr txBox="1">
            <a:spLocks/>
          </p:cNvSpPr>
          <p:nvPr/>
        </p:nvSpPr>
        <p:spPr>
          <a:xfrm>
            <a:off x="217728" y="293250"/>
            <a:ext cx="7077807" cy="828000"/>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90000"/>
              </a:lnSpc>
              <a:spcBef>
                <a:spcPts val="0"/>
              </a:spcBef>
              <a:spcAft>
                <a:spcPts val="0"/>
              </a:spcAft>
              <a:buClr>
                <a:schemeClr val="accent1"/>
              </a:buClr>
              <a:buSzPts val="3600"/>
              <a:buNone/>
              <a:defRPr sz="3600" b="1" kern="1200">
                <a:solidFill>
                  <a:schemeClr val="accent1"/>
                </a:solidFill>
                <a:latin typeface="+mj-lt"/>
                <a:ea typeface="+mj-ea"/>
                <a:cs typeface="+mj-c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solidFill>
                  <a:schemeClr val="bg1"/>
                </a:solidFill>
              </a:rPr>
              <a:t>CHALLENGES / PROBLEMS</a:t>
            </a:r>
          </a:p>
        </p:txBody>
      </p:sp>
      <p:sp>
        <p:nvSpPr>
          <p:cNvPr id="26" name="Content Placeholder 2">
            <a:extLst>
              <a:ext uri="{FF2B5EF4-FFF2-40B4-BE49-F238E27FC236}">
                <a16:creationId xmlns:a16="http://schemas.microsoft.com/office/drawing/2014/main" id="{84FA6F70-FCCF-5457-B486-CF5DD0CF40A2}"/>
              </a:ext>
            </a:extLst>
          </p:cNvPr>
          <p:cNvSpPr txBox="1">
            <a:spLocks/>
          </p:cNvSpPr>
          <p:nvPr/>
        </p:nvSpPr>
        <p:spPr bwMode="auto">
          <a:xfrm>
            <a:off x="100482" y="1228028"/>
            <a:ext cx="665542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1800">
                <a:solidFill>
                  <a:schemeClr val="tx1"/>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1600">
                <a:solidFill>
                  <a:schemeClr val="tx1"/>
                </a:solidFill>
                <a:latin typeface="+mj-lt"/>
                <a:ea typeface="ＭＳ Ｐゴシック" pitchFamily="-32" charset="-128"/>
              </a:defRPr>
            </a:lvl2pPr>
            <a:lvl3pPr marL="1143000" indent="-228600" algn="l" rtl="0" eaLnBrk="1" fontAlgn="base" hangingPunct="1">
              <a:spcBef>
                <a:spcPct val="20000"/>
              </a:spcBef>
              <a:spcAft>
                <a:spcPct val="0"/>
              </a:spcAft>
              <a:buFont typeface="Wingdings" charset="0"/>
              <a:buChar char="§"/>
              <a:defRPr sz="1400">
                <a:solidFill>
                  <a:schemeClr val="tx1"/>
                </a:solidFill>
                <a:latin typeface="+mj-lt"/>
                <a:ea typeface="ＭＳ Ｐゴシック" pitchFamily="-32" charset="-128"/>
              </a:defRPr>
            </a:lvl3pPr>
            <a:lvl4pPr marL="1600200" indent="-228600" algn="l" rtl="0" eaLnBrk="1" fontAlgn="base" hangingPunct="1">
              <a:spcBef>
                <a:spcPct val="20000"/>
              </a:spcBef>
              <a:spcAft>
                <a:spcPct val="0"/>
              </a:spcAft>
              <a:buFont typeface="Wingdings" charset="0"/>
              <a:buChar char="§"/>
              <a:defRPr sz="1200">
                <a:solidFill>
                  <a:schemeClr val="tx1"/>
                </a:solidFill>
                <a:latin typeface="+mj-lt"/>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mj-lt"/>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pPr algn="just"/>
            <a:r>
              <a:rPr lang="en-US" sz="1600">
                <a:latin typeface="Times New Roman"/>
                <a:ea typeface="+mj-lt"/>
                <a:cs typeface="Times New Roman"/>
              </a:rPr>
              <a:t>Before the Covid-19 pandemic, Levi’s goal was to reduce 90 percent of its carbon emissions and shift to using renewable energy sources like solar panels within its owned and operated facilities by 2025. They hoped to use organic cotton from farms, recycled cotton from suppliers, or the Better Cotton Initiative by 2020. However, since the Covid-19 pandemic, those plans has become unclear.</a:t>
            </a:r>
            <a:endParaRPr lang="en-US" sz="1600">
              <a:latin typeface="Times New Roman"/>
              <a:cs typeface="Times New Roman"/>
            </a:endParaRPr>
          </a:p>
          <a:p>
            <a:pPr marL="0" indent="0" algn="just">
              <a:buNone/>
            </a:pPr>
            <a:r>
              <a:rPr lang="en-US" sz="1600">
                <a:latin typeface="Times New Roman"/>
                <a:ea typeface="+mj-lt"/>
                <a:cs typeface="Times New Roman"/>
              </a:rPr>
              <a:t>    - The company's stock prices decreased by 24 percent</a:t>
            </a:r>
            <a:endParaRPr lang="en-US" sz="1600">
              <a:latin typeface="Times New Roman"/>
              <a:cs typeface="Times New Roman"/>
            </a:endParaRPr>
          </a:p>
          <a:p>
            <a:pPr marL="0" indent="0" algn="just">
              <a:buNone/>
            </a:pPr>
            <a:r>
              <a:rPr lang="en-US" sz="1600">
                <a:latin typeface="Times New Roman"/>
                <a:ea typeface="+mj-lt"/>
                <a:cs typeface="Times New Roman"/>
              </a:rPr>
              <a:t>     since it went public in March 2019.</a:t>
            </a:r>
            <a:endParaRPr lang="en-US" sz="1600">
              <a:latin typeface="Times New Roman"/>
              <a:cs typeface="Times New Roman"/>
            </a:endParaRPr>
          </a:p>
          <a:p>
            <a:pPr algn="just"/>
            <a:r>
              <a:rPr lang="en-US" sz="1600">
                <a:latin typeface="Times New Roman"/>
                <a:ea typeface="+mj-lt"/>
                <a:cs typeface="Times New Roman"/>
              </a:rPr>
              <a:t>Levi is facing environmental concerns about where to source their materials and products. There issue involve workforce management due to unemployment, pay cuts, and the disruption of their supply chain is due the Covid- 19 pandemic. </a:t>
            </a:r>
            <a:endParaRPr lang="en-US" sz="1600">
              <a:latin typeface="Times New Roman"/>
              <a:cs typeface="Times New Roman"/>
            </a:endParaRPr>
          </a:p>
          <a:p>
            <a:pPr algn="just">
              <a:buNone/>
            </a:pPr>
            <a:r>
              <a:rPr lang="en-US" sz="1600">
                <a:latin typeface="Times New Roman"/>
                <a:ea typeface="+mj-lt"/>
                <a:cs typeface="Times New Roman"/>
              </a:rPr>
              <a:t>   - Due to the influx of unemployment, 33.5 million, people filed for unemployment. As a result, there was a 30 percent decrease in revenue within the global fashion industry in 2020. </a:t>
            </a:r>
            <a:endParaRPr lang="en-US" sz="1600">
              <a:latin typeface="Times New Roman"/>
              <a:cs typeface="Times New Roman"/>
            </a:endParaRPr>
          </a:p>
          <a:p>
            <a:pPr algn="just"/>
            <a:r>
              <a:rPr lang="en-US" sz="1600">
                <a:latin typeface="Times New Roman"/>
                <a:ea typeface="ＭＳ Ｐゴシック"/>
                <a:cs typeface="Times New Roman"/>
              </a:rPr>
              <a:t>Due to the decrease in revenue, only a few brands were able to offset the decline with the use of their online retail platforms, but that only made-up 5 percent of Levi's total. </a:t>
            </a:r>
            <a:endParaRPr lang="en-US" sz="1600">
              <a:latin typeface="Times New Roman"/>
              <a:cs typeface="Times New Roman"/>
            </a:endParaRPr>
          </a:p>
          <a:p>
            <a:pPr algn="just">
              <a:buNone/>
            </a:pPr>
            <a:endParaRPr lang="en-US">
              <a:latin typeface="Sitka Text"/>
              <a:ea typeface="ＭＳ Ｐゴシック"/>
            </a:endParaRPr>
          </a:p>
        </p:txBody>
      </p:sp>
      <p:pic>
        <p:nvPicPr>
          <p:cNvPr id="27" name="Graphic 26">
            <a:extLst>
              <a:ext uri="{FF2B5EF4-FFF2-40B4-BE49-F238E27FC236}">
                <a16:creationId xmlns:a16="http://schemas.microsoft.com/office/drawing/2014/main" id="{82DE3F13-81F8-A01C-29A1-FD60A47458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6539" y="160631"/>
            <a:ext cx="828000" cy="828000"/>
          </a:xfrm>
          <a:prstGeom prst="rect">
            <a:avLst/>
          </a:prstGeom>
        </p:spPr>
      </p:pic>
      <p:pic>
        <p:nvPicPr>
          <p:cNvPr id="28" name="Picture 6">
            <a:extLst>
              <a:ext uri="{FF2B5EF4-FFF2-40B4-BE49-F238E27FC236}">
                <a16:creationId xmlns:a16="http://schemas.microsoft.com/office/drawing/2014/main" id="{E5389A3D-CDF0-8D43-729F-F90EA8B8E307}"/>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4455894" y="3065205"/>
            <a:ext cx="4870174" cy="19962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9D3A5744-B988-B1CC-657A-1C02A093E975}"/>
              </a:ext>
            </a:extLst>
          </p:cNvPr>
          <p:cNvPicPr>
            <a:picLocks noChangeAspect="1"/>
          </p:cNvPicPr>
          <p:nvPr/>
        </p:nvPicPr>
        <p:blipFill>
          <a:blip r:embed="rId5"/>
          <a:stretch>
            <a:fillRect/>
          </a:stretch>
        </p:blipFill>
        <p:spPr>
          <a:xfrm>
            <a:off x="6991816" y="1739591"/>
            <a:ext cx="5001319" cy="3787696"/>
          </a:xfrm>
          <a:prstGeom prst="rect">
            <a:avLst/>
          </a:prstGeom>
        </p:spPr>
      </p:pic>
    </p:spTree>
    <p:extLst>
      <p:ext uri="{BB962C8B-B14F-4D97-AF65-F5344CB8AC3E}">
        <p14:creationId xmlns:p14="http://schemas.microsoft.com/office/powerpoint/2010/main" val="2197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2528</Words>
  <Application>Microsoft Macintosh PowerPoint</Application>
  <PresentationFormat>Widescreen</PresentationFormat>
  <Paragraphs>465</Paragraphs>
  <Slides>30</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Quattrocento Sans</vt:lpstr>
      <vt:lpstr>Sitka Text</vt:lpstr>
      <vt:lpstr>Times New Roman</vt:lpstr>
      <vt:lpstr>Wingdings</vt:lpstr>
      <vt:lpstr>Office Theme</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anahid shabani</dc:creator>
  <cp:lastModifiedBy>Shabani, Nahid</cp:lastModifiedBy>
  <cp:revision>1</cp:revision>
  <dcterms:created xsi:type="dcterms:W3CDTF">2022-09-18T04:18:19Z</dcterms:created>
  <dcterms:modified xsi:type="dcterms:W3CDTF">2022-11-10T06:52:20Z</dcterms:modified>
</cp:coreProperties>
</file>